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6858000" cx="12192000"/>
  <p:notesSz cx="6858000" cy="9144000"/>
  <p:embeddedFontLst>
    <p:embeddedFont>
      <p:font typeface="Helvetica Neue"/>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1" roundtripDataSignature="AMtx7mgM9aYmvV+uZ0n0a00Qlgm+0KJKi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HelveticaNeue-bold.fntdata"/><Relationship Id="rId27" Type="http://schemas.openxmlformats.org/officeDocument/2006/relationships/font" Target="fonts/HelveticaNeue-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HelveticaNeue-italic.fntdata"/><Relationship Id="rId7" Type="http://schemas.openxmlformats.org/officeDocument/2006/relationships/slide" Target="slides/slide3.xml"/><Relationship Id="rId8" Type="http://schemas.openxmlformats.org/officeDocument/2006/relationships/slide" Target="slides/slide4.xml"/><Relationship Id="rId31" Type="http://customschemas.google.com/relationships/presentationmetadata" Target="metadata"/><Relationship Id="rId30" Type="http://schemas.openxmlformats.org/officeDocument/2006/relationships/font" Target="fonts/HelveticaNeue-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no-NO"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Clr>
                <a:schemeClr val="dk1"/>
              </a:buClr>
              <a:buSzPts val="1600"/>
              <a:buFont typeface="Calibri"/>
              <a:buNone/>
            </a:pPr>
            <a:r>
              <a:t/>
            </a:r>
            <a:endParaRPr sz="16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Clr>
                <a:schemeClr val="dk1"/>
              </a:buClr>
              <a:buSzPts val="1600"/>
              <a:buFont typeface="Calibri"/>
              <a:buNone/>
            </a:pPr>
            <a:r>
              <a:t/>
            </a:r>
            <a:endParaRPr sz="16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Clr>
                <a:schemeClr val="dk1"/>
              </a:buClr>
              <a:buSzPts val="1600"/>
              <a:buFont typeface="Calibri"/>
              <a:buNone/>
            </a:pPr>
            <a:r>
              <a:t/>
            </a:r>
            <a:endParaRPr sz="16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Clr>
                <a:schemeClr val="dk1"/>
              </a:buClr>
              <a:buSzPts val="1600"/>
              <a:buFont typeface="Calibri"/>
              <a:buNone/>
            </a:pPr>
            <a:r>
              <a:t/>
            </a:r>
            <a:endParaRPr sz="16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no-NO"/>
              <a:t>Examples of activities from David Kerr (video 2).</a:t>
            </a:r>
            <a:endParaRPr/>
          </a:p>
          <a:p>
            <a:pPr indent="0" lvl="0" marL="0" rtl="0" algn="l">
              <a:lnSpc>
                <a:spcPct val="100000"/>
              </a:lnSpc>
              <a:spcBef>
                <a:spcPts val="0"/>
              </a:spcBef>
              <a:spcAft>
                <a:spcPts val="0"/>
              </a:spcAft>
              <a:buSzPts val="1400"/>
              <a:buNone/>
            </a:pPr>
            <a:r>
              <a:t/>
            </a:r>
            <a:endParaRPr/>
          </a:p>
        </p:txBody>
      </p:sp>
      <p:sp>
        <p:nvSpPr>
          <p:cNvPr id="298" name="Google Shape;298;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o-NO"/>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no-NO"/>
              <a:t>Examples of activities from David Kerr (video 2).</a:t>
            </a:r>
            <a:endParaRPr/>
          </a:p>
          <a:p>
            <a:pPr indent="0" lvl="0" marL="0" rtl="0" algn="l">
              <a:lnSpc>
                <a:spcPct val="100000"/>
              </a:lnSpc>
              <a:spcBef>
                <a:spcPts val="0"/>
              </a:spcBef>
              <a:spcAft>
                <a:spcPts val="0"/>
              </a:spcAft>
              <a:buSzPts val="1400"/>
              <a:buNone/>
            </a:pPr>
            <a:r>
              <a:t/>
            </a:r>
            <a:endParaRPr/>
          </a:p>
        </p:txBody>
      </p:sp>
      <p:sp>
        <p:nvSpPr>
          <p:cNvPr id="309" name="Google Shape;309;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o-NO"/>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Clr>
                <a:schemeClr val="dk1"/>
              </a:buClr>
              <a:buSzPts val="1600"/>
              <a:buFont typeface="Calibri"/>
              <a:buNone/>
            </a:pPr>
            <a:r>
              <a:t/>
            </a:r>
            <a:endParaRPr sz="16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Clr>
                <a:schemeClr val="dk1"/>
              </a:buClr>
              <a:buSzPts val="1600"/>
              <a:buFont typeface="Calibri"/>
              <a:buNone/>
            </a:pPr>
            <a:r>
              <a:t/>
            </a:r>
            <a:endParaRPr sz="16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no-NO"/>
              <a:t>Examples of activities from David Kerr (video 2).</a:t>
            </a:r>
            <a:endParaRPr/>
          </a:p>
          <a:p>
            <a:pPr indent="0" lvl="0" marL="0" rtl="0" algn="l">
              <a:lnSpc>
                <a:spcPct val="100000"/>
              </a:lnSpc>
              <a:spcBef>
                <a:spcPts val="0"/>
              </a:spcBef>
              <a:spcAft>
                <a:spcPts val="0"/>
              </a:spcAft>
              <a:buSzPts val="1400"/>
              <a:buNone/>
            </a:pPr>
            <a:r>
              <a:t/>
            </a:r>
            <a:endParaRPr/>
          </a:p>
        </p:txBody>
      </p:sp>
      <p:sp>
        <p:nvSpPr>
          <p:cNvPr id="354" name="Google Shape;354;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o-NO"/>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4" name="Google Shape;364;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no-NO"/>
              <a:t>Examples of activities from David Kerr (video 2).</a:t>
            </a:r>
            <a:endParaRPr/>
          </a:p>
          <a:p>
            <a:pPr indent="0" lvl="0" marL="0" rtl="0" algn="l">
              <a:lnSpc>
                <a:spcPct val="100000"/>
              </a:lnSpc>
              <a:spcBef>
                <a:spcPts val="0"/>
              </a:spcBef>
              <a:spcAft>
                <a:spcPts val="0"/>
              </a:spcAft>
              <a:buSzPts val="1400"/>
              <a:buNone/>
            </a:pPr>
            <a:r>
              <a:t/>
            </a:r>
            <a:endParaRPr/>
          </a:p>
        </p:txBody>
      </p:sp>
      <p:sp>
        <p:nvSpPr>
          <p:cNvPr id="365" name="Google Shape;365;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o-NO"/>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 name="Google Shape;10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no-NO"/>
              <a:t>Examples of activities from David Kerr (video 2).</a:t>
            </a:r>
            <a:endParaRPr/>
          </a:p>
          <a:p>
            <a:pPr indent="0" lvl="0" marL="0" rtl="0" algn="l">
              <a:lnSpc>
                <a:spcPct val="100000"/>
              </a:lnSpc>
              <a:spcBef>
                <a:spcPts val="0"/>
              </a:spcBef>
              <a:spcAft>
                <a:spcPts val="0"/>
              </a:spcAft>
              <a:buSzPts val="1400"/>
              <a:buNone/>
            </a:pPr>
            <a:r>
              <a:t/>
            </a:r>
            <a:endParaRPr/>
          </a:p>
        </p:txBody>
      </p:sp>
      <p:sp>
        <p:nvSpPr>
          <p:cNvPr id="376" name="Google Shape;376;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o-NO"/>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no-NO"/>
              <a:t>Examples of activities from David Kerr (video 2).</a:t>
            </a:r>
            <a:endParaRPr/>
          </a:p>
          <a:p>
            <a:pPr indent="0" lvl="0" marL="0" rtl="0" algn="l">
              <a:lnSpc>
                <a:spcPct val="100000"/>
              </a:lnSpc>
              <a:spcBef>
                <a:spcPts val="0"/>
              </a:spcBef>
              <a:spcAft>
                <a:spcPts val="0"/>
              </a:spcAft>
              <a:buSzPts val="1400"/>
              <a:buNone/>
            </a:pPr>
            <a:r>
              <a:t/>
            </a:r>
            <a:endParaRPr/>
          </a:p>
        </p:txBody>
      </p:sp>
      <p:sp>
        <p:nvSpPr>
          <p:cNvPr id="386" name="Google Shape;386;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o-NO"/>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6" name="Google Shape;396;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7" name="Google Shape;397;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o-NO"/>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Clr>
                <a:schemeClr val="dk1"/>
              </a:buClr>
              <a:buSzPts val="1600"/>
              <a:buFont typeface="Calibri"/>
              <a:buNone/>
            </a:pPr>
            <a:r>
              <a:t/>
            </a:r>
            <a:endParaRPr sz="16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Clr>
                <a:srgbClr val="002060"/>
              </a:buClr>
              <a:buSzPts val="1100"/>
              <a:buFont typeface="Calibri"/>
              <a:buNone/>
            </a:pPr>
            <a:r>
              <a:rPr lang="no-NO" sz="1100">
                <a:solidFill>
                  <a:srgbClr val="002060"/>
                </a:solidFill>
              </a:rPr>
              <a:t>Video from David Kerr (1)</a:t>
            </a:r>
            <a:endParaRPr sz="1100">
              <a:solidFill>
                <a:srgbClr val="002060"/>
              </a:solidFill>
            </a:endParaRPr>
          </a:p>
          <a:p>
            <a:pPr indent="0" lvl="0" marL="0" rtl="0" algn="l">
              <a:lnSpc>
                <a:spcPct val="100000"/>
              </a:lnSpc>
              <a:spcBef>
                <a:spcPts val="1400"/>
              </a:spcBef>
              <a:spcAft>
                <a:spcPts val="0"/>
              </a:spcAft>
              <a:buClr>
                <a:schemeClr val="dk1"/>
              </a:buClr>
              <a:buSzPts val="1100"/>
              <a:buFont typeface="Calibri"/>
              <a:buNone/>
            </a:pPr>
            <a:r>
              <a:t/>
            </a:r>
            <a:endParaRPr sz="1100">
              <a:solidFill>
                <a:srgbClr val="00206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Clr>
                <a:schemeClr val="dk1"/>
              </a:buClr>
              <a:buSzPts val="1600"/>
              <a:buFont typeface="Calibri"/>
              <a:buNone/>
            </a:pPr>
            <a:r>
              <a:t/>
            </a:r>
            <a:endParaRPr sz="16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Clr>
                <a:schemeClr val="dk1"/>
              </a:buClr>
              <a:buSzPts val="1600"/>
              <a:buFont typeface="Calibri"/>
              <a:buNone/>
            </a:pPr>
            <a:r>
              <a:t/>
            </a:r>
            <a:endParaRPr sz="16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600"/>
              <a:buFont typeface="Calibri"/>
              <a:buNone/>
            </a:pPr>
            <a:r>
              <a:rPr lang="no-NO" sz="1600"/>
              <a:t> </a:t>
            </a:r>
            <a:endParaRPr i="1" sz="1100">
              <a:solidFill>
                <a:srgbClr val="00206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01600" lvl="0" marL="171450" rtl="0" algn="l">
              <a:lnSpc>
                <a:spcPct val="100000"/>
              </a:lnSpc>
              <a:spcBef>
                <a:spcPts val="0"/>
              </a:spcBef>
              <a:spcAft>
                <a:spcPts val="0"/>
              </a:spcAft>
              <a:buClr>
                <a:schemeClr val="dk1"/>
              </a:buClr>
              <a:buSzPts val="1100"/>
              <a:buFont typeface="Calibri"/>
              <a:buNone/>
            </a:pPr>
            <a:r>
              <a:t/>
            </a:r>
            <a:endParaRPr i="1" sz="1100">
              <a:solidFill>
                <a:srgbClr val="00206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Clr>
                <a:schemeClr val="dk1"/>
              </a:buClr>
              <a:buSzPts val="1600"/>
              <a:buFont typeface="Calibri"/>
              <a:buNone/>
            </a:pPr>
            <a:r>
              <a:t/>
            </a:r>
            <a:endParaRPr sz="16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ιαφάνεια τίτλου" type="title">
  <p:cSld name="TITLE">
    <p:spTree>
      <p:nvGrpSpPr>
        <p:cNvPr id="15" name="Shape 15"/>
        <p:cNvGrpSpPr/>
        <p:nvPr/>
      </p:nvGrpSpPr>
      <p:grpSpPr>
        <a:xfrm>
          <a:off x="0" y="0"/>
          <a:ext cx="0" cy="0"/>
          <a:chOff x="0" y="0"/>
          <a:chExt cx="0" cy="0"/>
        </a:xfrm>
      </p:grpSpPr>
      <p:sp>
        <p:nvSpPr>
          <p:cNvPr id="16" name="Google Shape;16;p2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Κατακόρυφο κείμενο" type="vertTx">
  <p:cSld name="VERTICAL_TEXT">
    <p:spTree>
      <p:nvGrpSpPr>
        <p:cNvPr id="72" name="Shape 72"/>
        <p:cNvGrpSpPr/>
        <p:nvPr/>
      </p:nvGrpSpPr>
      <p:grpSpPr>
        <a:xfrm>
          <a:off x="0" y="0"/>
          <a:ext cx="0" cy="0"/>
          <a:chOff x="0" y="0"/>
          <a:chExt cx="0" cy="0"/>
        </a:xfrm>
      </p:grpSpPr>
      <p:sp>
        <p:nvSpPr>
          <p:cNvPr id="73" name="Google Shape;73;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ατακόρυφος τίτλος και Κείμενο" type="vertTitleAndTx">
  <p:cSld name="VERTICAL_TITLE_AND_VERTICAL_TEXT">
    <p:spTree>
      <p:nvGrpSpPr>
        <p:cNvPr id="78" name="Shape 78"/>
        <p:cNvGrpSpPr/>
        <p:nvPr/>
      </p:nvGrpSpPr>
      <p:grpSpPr>
        <a:xfrm>
          <a:off x="0" y="0"/>
          <a:ext cx="0" cy="0"/>
          <a:chOff x="0" y="0"/>
          <a:chExt cx="0" cy="0"/>
        </a:xfrm>
      </p:grpSpPr>
      <p:sp>
        <p:nvSpPr>
          <p:cNvPr id="79" name="Google Shape;79;p3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περιεχόμενο" type="obj">
  <p:cSld name="OBJECT">
    <p:spTree>
      <p:nvGrpSpPr>
        <p:cNvPr id="21" name="Shape 21"/>
        <p:cNvGrpSpPr/>
        <p:nvPr/>
      </p:nvGrpSpPr>
      <p:grpSpPr>
        <a:xfrm>
          <a:off x="0" y="0"/>
          <a:ext cx="0" cy="0"/>
          <a:chOff x="0" y="0"/>
          <a:chExt cx="0" cy="0"/>
        </a:xfrm>
      </p:grpSpPr>
      <p:sp>
        <p:nvSpPr>
          <p:cNvPr id="22" name="Google Shape;22;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φαλίδα ενότητας" type="secHead">
  <p:cSld name="SECTION_HEADER">
    <p:spTree>
      <p:nvGrpSpPr>
        <p:cNvPr id="27" name="Shape 27"/>
        <p:cNvGrpSpPr/>
        <p:nvPr/>
      </p:nvGrpSpPr>
      <p:grpSpPr>
        <a:xfrm>
          <a:off x="0" y="0"/>
          <a:ext cx="0" cy="0"/>
          <a:chOff x="0" y="0"/>
          <a:chExt cx="0" cy="0"/>
        </a:xfrm>
      </p:grpSpPr>
      <p:sp>
        <p:nvSpPr>
          <p:cNvPr id="28" name="Google Shape;28;p2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ύο περιεχόμενα" type="twoObj">
  <p:cSld name="TWO_OBJECTS">
    <p:spTree>
      <p:nvGrpSpPr>
        <p:cNvPr id="33" name="Shape 33"/>
        <p:cNvGrpSpPr/>
        <p:nvPr/>
      </p:nvGrpSpPr>
      <p:grpSpPr>
        <a:xfrm>
          <a:off x="0" y="0"/>
          <a:ext cx="0" cy="0"/>
          <a:chOff x="0" y="0"/>
          <a:chExt cx="0" cy="0"/>
        </a:xfrm>
      </p:grpSpPr>
      <p:sp>
        <p:nvSpPr>
          <p:cNvPr id="34" name="Google Shape;34;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Σύγκριση" type="twoTxTwoObj">
  <p:cSld name="TWO_OBJECTS_WITH_TEXT">
    <p:spTree>
      <p:nvGrpSpPr>
        <p:cNvPr id="40" name="Shape 40"/>
        <p:cNvGrpSpPr/>
        <p:nvPr/>
      </p:nvGrpSpPr>
      <p:grpSpPr>
        <a:xfrm>
          <a:off x="0" y="0"/>
          <a:ext cx="0" cy="0"/>
          <a:chOff x="0" y="0"/>
          <a:chExt cx="0" cy="0"/>
        </a:xfrm>
      </p:grpSpPr>
      <p:sp>
        <p:nvSpPr>
          <p:cNvPr id="41" name="Google Shape;41;p2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Μόνο τίτλος" type="titleOnly">
  <p:cSld name="TITLE_ONLY">
    <p:spTree>
      <p:nvGrpSpPr>
        <p:cNvPr id="49" name="Shape 49"/>
        <p:cNvGrpSpPr/>
        <p:nvPr/>
      </p:nvGrpSpPr>
      <p:grpSpPr>
        <a:xfrm>
          <a:off x="0" y="0"/>
          <a:ext cx="0" cy="0"/>
          <a:chOff x="0" y="0"/>
          <a:chExt cx="0" cy="0"/>
        </a:xfrm>
      </p:grpSpPr>
      <p:sp>
        <p:nvSpPr>
          <p:cNvPr id="50" name="Google Shape;50;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νή" type="blank">
  <p:cSld name="BLANK">
    <p:spTree>
      <p:nvGrpSpPr>
        <p:cNvPr id="54" name="Shape 54"/>
        <p:cNvGrpSpPr/>
        <p:nvPr/>
      </p:nvGrpSpPr>
      <p:grpSpPr>
        <a:xfrm>
          <a:off x="0" y="0"/>
          <a:ext cx="0" cy="0"/>
          <a:chOff x="0" y="0"/>
          <a:chExt cx="0" cy="0"/>
        </a:xfrm>
      </p:grpSpPr>
      <p:sp>
        <p:nvSpPr>
          <p:cNvPr id="55" name="Google Shape;55;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Περιεχόμενο με λεζάντα" type="objTx">
  <p:cSld name="OBJECT_WITH_CAPTION_TEXT">
    <p:spTree>
      <p:nvGrpSpPr>
        <p:cNvPr id="58" name="Shape 58"/>
        <p:cNvGrpSpPr/>
        <p:nvPr/>
      </p:nvGrpSpPr>
      <p:grpSpPr>
        <a:xfrm>
          <a:off x="0" y="0"/>
          <a:ext cx="0" cy="0"/>
          <a:chOff x="0" y="0"/>
          <a:chExt cx="0" cy="0"/>
        </a:xfrm>
      </p:grpSpPr>
      <p:sp>
        <p:nvSpPr>
          <p:cNvPr id="59" name="Google Shape;59;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Εικόνα με λεζάντα" type="picTx">
  <p:cSld name="PICTURE_WITH_CAPTION_TEXT">
    <p:spTree>
      <p:nvGrpSpPr>
        <p:cNvPr id="65" name="Shape 65"/>
        <p:cNvGrpSpPr/>
        <p:nvPr/>
      </p:nvGrpSpPr>
      <p:grpSpPr>
        <a:xfrm>
          <a:off x="0" y="0"/>
          <a:ext cx="0" cy="0"/>
          <a:chOff x="0" y="0"/>
          <a:chExt cx="0" cy="0"/>
        </a:xfrm>
      </p:grpSpPr>
      <p:sp>
        <p:nvSpPr>
          <p:cNvPr id="66" name="Google Shape;66;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3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NO"/>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3.png"/><Relationship Id="rId11" Type="http://schemas.openxmlformats.org/officeDocument/2006/relationships/image" Target="../media/image27.png"/><Relationship Id="rId10" Type="http://schemas.openxmlformats.org/officeDocument/2006/relationships/image" Target="../media/image4.png"/><Relationship Id="rId9"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6.png"/><Relationship Id="rId7" Type="http://schemas.openxmlformats.org/officeDocument/2006/relationships/image" Target="../media/image12.png"/><Relationship Id="rId8"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jp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pn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9.png"/><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rm.coe.int/16806948b6" TargetMode="External"/><Relationship Id="rId4" Type="http://schemas.openxmlformats.org/officeDocument/2006/relationships/hyperlink" Target="https://theewc.org/content/uploads/2020/10/FINAL-Signposts-teacher-training-%20module-PREMS-055919-GBR-2508.pdf" TargetMode="External"/><Relationship Id="rId5" Type="http://schemas.openxmlformats.org/officeDocument/2006/relationships/hyperlink" Target="https://rm.coe.int/16806ecd25"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8.jpg"/><Relationship Id="rId5" Type="http://schemas.openxmlformats.org/officeDocument/2006/relationships/image" Target="../media/image7.png"/><Relationship Id="rId6"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DEAF6">
            <a:alpha val="28235"/>
          </a:srgbClr>
        </a:solidFill>
      </p:bgPr>
    </p:bg>
    <p:spTree>
      <p:nvGrpSpPr>
        <p:cNvPr id="87" name="Shape 87"/>
        <p:cNvGrpSpPr/>
        <p:nvPr/>
      </p:nvGrpSpPr>
      <p:grpSpPr>
        <a:xfrm>
          <a:off x="0" y="0"/>
          <a:ext cx="0" cy="0"/>
          <a:chOff x="0" y="0"/>
          <a:chExt cx="0" cy="0"/>
        </a:xfrm>
      </p:grpSpPr>
      <p:sp>
        <p:nvSpPr>
          <p:cNvPr id="88" name="Google Shape;88;p1"/>
          <p:cNvSpPr txBox="1"/>
          <p:nvPr>
            <p:ph type="ctrTitle"/>
          </p:nvPr>
        </p:nvSpPr>
        <p:spPr>
          <a:xfrm>
            <a:off x="6598128" y="461322"/>
            <a:ext cx="5385224" cy="296767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Calibri"/>
              <a:buNone/>
            </a:pPr>
            <a:r>
              <a:rPr lang="no-NO" sz="3600"/>
              <a:t>Exploring the controversial aspects of social issues and their management in the classroom</a:t>
            </a:r>
            <a:br>
              <a:rPr lang="no-NO"/>
            </a:br>
            <a:endParaRPr/>
          </a:p>
        </p:txBody>
      </p:sp>
      <p:sp>
        <p:nvSpPr>
          <p:cNvPr id="89" name="Google Shape;89;p1"/>
          <p:cNvSpPr txBox="1"/>
          <p:nvPr>
            <p:ph idx="1" type="subTitle"/>
          </p:nvPr>
        </p:nvSpPr>
        <p:spPr>
          <a:xfrm>
            <a:off x="7418717" y="4562808"/>
            <a:ext cx="4275334" cy="909577"/>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no-NO"/>
              <a:t>Elizaveta Bagrintseva, European Wergeland Centre</a:t>
            </a:r>
            <a:endParaRPr/>
          </a:p>
        </p:txBody>
      </p:sp>
      <p:pic>
        <p:nvPicPr>
          <p:cNvPr id="90" name="Google Shape;90;p1"/>
          <p:cNvPicPr preferRelativeResize="0"/>
          <p:nvPr/>
        </p:nvPicPr>
        <p:blipFill rotWithShape="1">
          <a:blip r:embed="rId3">
            <a:alphaModFix/>
          </a:blip>
          <a:srcRect b="0" l="0" r="0" t="0"/>
          <a:stretch/>
        </p:blipFill>
        <p:spPr>
          <a:xfrm>
            <a:off x="5648231" y="4973921"/>
            <a:ext cx="1037241" cy="968005"/>
          </a:xfrm>
          <a:prstGeom prst="rect">
            <a:avLst/>
          </a:prstGeom>
          <a:noFill/>
          <a:ln>
            <a:noFill/>
          </a:ln>
        </p:spPr>
      </p:pic>
      <p:sp>
        <p:nvSpPr>
          <p:cNvPr id="91" name="Google Shape;91;p1"/>
          <p:cNvSpPr txBox="1"/>
          <p:nvPr/>
        </p:nvSpPr>
        <p:spPr>
          <a:xfrm>
            <a:off x="172528" y="6008298"/>
            <a:ext cx="6719978" cy="64633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no-NO" sz="1200" u="none" cap="none" strike="noStrike">
                <a:solidFill>
                  <a:schemeClr val="dk1"/>
                </a:solidFill>
                <a:latin typeface="Calibri"/>
                <a:ea typeface="Calibri"/>
                <a:cs typeface="Calibri"/>
                <a:sym typeface="Calibri"/>
              </a:rPr>
              <a:t>This project has been funded with support from the European Commission. This publication reflects the views only of the author, and the Commission cannot be held responsible for any use which may be made of the information contained therein. Project Number: [2019-1-EL01-KA203-062449] </a:t>
            </a:r>
            <a:endParaRPr b="0" i="0" sz="1200" u="none" cap="none" strike="noStrike">
              <a:solidFill>
                <a:schemeClr val="dk1"/>
              </a:solidFill>
              <a:latin typeface="Calibri"/>
              <a:ea typeface="Calibri"/>
              <a:cs typeface="Calibri"/>
              <a:sym typeface="Calibri"/>
            </a:endParaRPr>
          </a:p>
        </p:txBody>
      </p:sp>
      <p:pic>
        <p:nvPicPr>
          <p:cNvPr id="92" name="Google Shape;92;p1"/>
          <p:cNvPicPr preferRelativeResize="0"/>
          <p:nvPr/>
        </p:nvPicPr>
        <p:blipFill rotWithShape="1">
          <a:blip r:embed="rId4">
            <a:alphaModFix/>
          </a:blip>
          <a:srcRect b="0" l="0" r="0" t="0"/>
          <a:stretch/>
        </p:blipFill>
        <p:spPr>
          <a:xfrm>
            <a:off x="1" y="3181732"/>
            <a:ext cx="1484323" cy="530115"/>
          </a:xfrm>
          <a:prstGeom prst="rect">
            <a:avLst/>
          </a:prstGeom>
          <a:noFill/>
          <a:ln>
            <a:noFill/>
          </a:ln>
        </p:spPr>
      </p:pic>
      <p:pic>
        <p:nvPicPr>
          <p:cNvPr id="93" name="Google Shape;93;p1"/>
          <p:cNvPicPr preferRelativeResize="0"/>
          <p:nvPr/>
        </p:nvPicPr>
        <p:blipFill rotWithShape="1">
          <a:blip r:embed="rId5">
            <a:alphaModFix/>
          </a:blip>
          <a:srcRect b="0" l="11686" r="14620" t="0"/>
          <a:stretch/>
        </p:blipFill>
        <p:spPr>
          <a:xfrm>
            <a:off x="3146486" y="3095865"/>
            <a:ext cx="1086928" cy="526767"/>
          </a:xfrm>
          <a:prstGeom prst="rect">
            <a:avLst/>
          </a:prstGeom>
          <a:noFill/>
          <a:ln>
            <a:noFill/>
          </a:ln>
        </p:spPr>
      </p:pic>
      <p:pic>
        <p:nvPicPr>
          <p:cNvPr id="94" name="Google Shape;94;p1"/>
          <p:cNvPicPr preferRelativeResize="0"/>
          <p:nvPr/>
        </p:nvPicPr>
        <p:blipFill rotWithShape="1">
          <a:blip r:embed="rId6">
            <a:alphaModFix/>
          </a:blip>
          <a:srcRect b="0" l="0" r="0" t="0"/>
          <a:stretch/>
        </p:blipFill>
        <p:spPr>
          <a:xfrm>
            <a:off x="4233414" y="3154477"/>
            <a:ext cx="1386524" cy="495187"/>
          </a:xfrm>
          <a:prstGeom prst="rect">
            <a:avLst/>
          </a:prstGeom>
          <a:noFill/>
          <a:ln>
            <a:noFill/>
          </a:ln>
        </p:spPr>
      </p:pic>
      <p:pic>
        <p:nvPicPr>
          <p:cNvPr id="95" name="Google Shape;95;p1"/>
          <p:cNvPicPr preferRelativeResize="0"/>
          <p:nvPr/>
        </p:nvPicPr>
        <p:blipFill rotWithShape="1">
          <a:blip r:embed="rId7">
            <a:alphaModFix/>
          </a:blip>
          <a:srcRect b="0" l="0" r="0" t="0"/>
          <a:stretch/>
        </p:blipFill>
        <p:spPr>
          <a:xfrm>
            <a:off x="5383263" y="3115905"/>
            <a:ext cx="1494526" cy="533759"/>
          </a:xfrm>
          <a:prstGeom prst="rect">
            <a:avLst/>
          </a:prstGeom>
          <a:noFill/>
          <a:ln>
            <a:noFill/>
          </a:ln>
        </p:spPr>
      </p:pic>
      <p:pic>
        <p:nvPicPr>
          <p:cNvPr id="96" name="Google Shape;96;p1"/>
          <p:cNvPicPr preferRelativeResize="0"/>
          <p:nvPr/>
        </p:nvPicPr>
        <p:blipFill rotWithShape="1">
          <a:blip r:embed="rId8">
            <a:alphaModFix/>
          </a:blip>
          <a:srcRect b="0" l="0" r="0" t="0"/>
          <a:stretch/>
        </p:blipFill>
        <p:spPr>
          <a:xfrm>
            <a:off x="6598128" y="3102313"/>
            <a:ext cx="1606670" cy="573810"/>
          </a:xfrm>
          <a:prstGeom prst="rect">
            <a:avLst/>
          </a:prstGeom>
          <a:noFill/>
          <a:ln>
            <a:noFill/>
          </a:ln>
        </p:spPr>
      </p:pic>
      <p:cxnSp>
        <p:nvCxnSpPr>
          <p:cNvPr id="97" name="Google Shape;97;p1"/>
          <p:cNvCxnSpPr/>
          <p:nvPr/>
        </p:nvCxnSpPr>
        <p:spPr>
          <a:xfrm flipH="1" rot="10800000">
            <a:off x="7047781" y="3907766"/>
            <a:ext cx="8627" cy="2820838"/>
          </a:xfrm>
          <a:prstGeom prst="straightConnector1">
            <a:avLst/>
          </a:prstGeom>
          <a:noFill/>
          <a:ln cap="flat" cmpd="sng" w="9525">
            <a:solidFill>
              <a:schemeClr val="accent1"/>
            </a:solidFill>
            <a:prstDash val="solid"/>
            <a:miter lim="800000"/>
            <a:headEnd len="sm" w="sm" type="none"/>
            <a:tailEnd len="sm" w="sm" type="none"/>
          </a:ln>
        </p:spPr>
      </p:cxnSp>
      <p:cxnSp>
        <p:nvCxnSpPr>
          <p:cNvPr id="98" name="Google Shape;98;p1"/>
          <p:cNvCxnSpPr/>
          <p:nvPr/>
        </p:nvCxnSpPr>
        <p:spPr>
          <a:xfrm rot="10800000">
            <a:off x="6214660" y="116162"/>
            <a:ext cx="0" cy="2670170"/>
          </a:xfrm>
          <a:prstGeom prst="straightConnector1">
            <a:avLst/>
          </a:prstGeom>
          <a:noFill/>
          <a:ln cap="flat" cmpd="sng" w="9525">
            <a:solidFill>
              <a:schemeClr val="accent1"/>
            </a:solidFill>
            <a:prstDash val="solid"/>
            <a:miter lim="800000"/>
            <a:headEnd len="sm" w="sm" type="none"/>
            <a:tailEnd len="sm" w="sm" type="none"/>
          </a:ln>
        </p:spPr>
      </p:cxnSp>
      <p:pic>
        <p:nvPicPr>
          <p:cNvPr id="99" name="Google Shape;99;p1"/>
          <p:cNvPicPr preferRelativeResize="0"/>
          <p:nvPr/>
        </p:nvPicPr>
        <p:blipFill rotWithShape="1">
          <a:blip r:embed="rId9">
            <a:alphaModFix/>
          </a:blip>
          <a:srcRect b="0" l="0" r="0" t="0"/>
          <a:stretch/>
        </p:blipFill>
        <p:spPr>
          <a:xfrm>
            <a:off x="892603" y="310400"/>
            <a:ext cx="4507765" cy="2414111"/>
          </a:xfrm>
          <a:prstGeom prst="rect">
            <a:avLst/>
          </a:prstGeom>
          <a:noFill/>
          <a:ln>
            <a:noFill/>
          </a:ln>
        </p:spPr>
      </p:pic>
      <p:pic>
        <p:nvPicPr>
          <p:cNvPr id="100" name="Google Shape;100;p1"/>
          <p:cNvPicPr preferRelativeResize="0"/>
          <p:nvPr/>
        </p:nvPicPr>
        <p:blipFill rotWithShape="1">
          <a:blip r:embed="rId10">
            <a:alphaModFix/>
          </a:blip>
          <a:srcRect b="0" l="0" r="0" t="0"/>
          <a:stretch/>
        </p:blipFill>
        <p:spPr>
          <a:xfrm>
            <a:off x="1570705" y="3187955"/>
            <a:ext cx="1816765" cy="634039"/>
          </a:xfrm>
          <a:prstGeom prst="rect">
            <a:avLst/>
          </a:prstGeom>
          <a:noFill/>
          <a:ln>
            <a:noFill/>
          </a:ln>
        </p:spPr>
      </p:pic>
      <p:pic>
        <p:nvPicPr>
          <p:cNvPr id="101" name="Google Shape;101;p1"/>
          <p:cNvPicPr preferRelativeResize="0"/>
          <p:nvPr/>
        </p:nvPicPr>
        <p:blipFill>
          <a:blip r:embed="rId11">
            <a:alphaModFix/>
          </a:blip>
          <a:stretch>
            <a:fillRect/>
          </a:stretch>
        </p:blipFill>
        <p:spPr>
          <a:xfrm>
            <a:off x="540950" y="4438629"/>
            <a:ext cx="3692475" cy="105044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0"/>
          <p:cNvSpPr/>
          <p:nvPr/>
        </p:nvSpPr>
        <p:spPr>
          <a:xfrm>
            <a:off x="1241608" y="865008"/>
            <a:ext cx="9144000" cy="552432"/>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595959"/>
              </a:solidFill>
              <a:latin typeface="Helvetica Neue"/>
              <a:ea typeface="Helvetica Neue"/>
              <a:cs typeface="Helvetica Neue"/>
              <a:sym typeface="Helvetica Neue"/>
            </a:endParaRPr>
          </a:p>
        </p:txBody>
      </p:sp>
      <p:sp>
        <p:nvSpPr>
          <p:cNvPr id="236" name="Google Shape;236;p10"/>
          <p:cNvSpPr/>
          <p:nvPr/>
        </p:nvSpPr>
        <p:spPr>
          <a:xfrm>
            <a:off x="5383014" y="731838"/>
            <a:ext cx="3019533" cy="1103587"/>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254000" lvl="0" marL="342900" marR="0" rtl="0" algn="l">
              <a:lnSpc>
                <a:spcPct val="100000"/>
              </a:lnSpc>
              <a:spcBef>
                <a:spcPts val="0"/>
              </a:spcBef>
              <a:spcAft>
                <a:spcPts val="0"/>
              </a:spcAft>
              <a:buClr>
                <a:srgbClr val="000000"/>
              </a:buClr>
              <a:buSzPts val="1400"/>
              <a:buFont typeface="Helvetica Neue"/>
              <a:buNone/>
            </a:pPr>
            <a:r>
              <a:t/>
            </a:r>
            <a:endParaRPr b="0" i="0" sz="1400" u="none" cap="none" strike="noStrike">
              <a:solidFill>
                <a:srgbClr val="595959"/>
              </a:solidFill>
              <a:latin typeface="Helvetica Neue"/>
              <a:ea typeface="Helvetica Neue"/>
              <a:cs typeface="Helvetica Neue"/>
              <a:sym typeface="Helvetica Neue"/>
            </a:endParaRPr>
          </a:p>
          <a:p>
            <a:pPr indent="-254000" lvl="0" marL="342900" marR="0" rtl="0" algn="l">
              <a:lnSpc>
                <a:spcPct val="100000"/>
              </a:lnSpc>
              <a:spcBef>
                <a:spcPts val="0"/>
              </a:spcBef>
              <a:spcAft>
                <a:spcPts val="0"/>
              </a:spcAft>
              <a:buClr>
                <a:srgbClr val="000000"/>
              </a:buClr>
              <a:buSzPts val="1400"/>
              <a:buFont typeface="Helvetica Neue"/>
              <a:buNone/>
            </a:pPr>
            <a:r>
              <a:t/>
            </a:r>
            <a:endParaRPr b="0" i="0" sz="1400" u="none" cap="none" strike="noStrike">
              <a:solidFill>
                <a:srgbClr val="595959"/>
              </a:solidFill>
              <a:latin typeface="Helvetica Neue"/>
              <a:ea typeface="Helvetica Neue"/>
              <a:cs typeface="Helvetica Neue"/>
              <a:sym typeface="Helvetica Neue"/>
            </a:endParaRPr>
          </a:p>
          <a:p>
            <a:pPr indent="-276225" lvl="0" marL="342900" marR="0" rtl="0" algn="l">
              <a:lnSpc>
                <a:spcPct val="100000"/>
              </a:lnSpc>
              <a:spcBef>
                <a:spcPts val="0"/>
              </a:spcBef>
              <a:spcAft>
                <a:spcPts val="0"/>
              </a:spcAft>
              <a:buClr>
                <a:srgbClr val="000000"/>
              </a:buClr>
              <a:buSzPts val="1050"/>
              <a:buFont typeface="Helvetica Neue"/>
              <a:buNone/>
            </a:pPr>
            <a:r>
              <a:t/>
            </a:r>
            <a:endParaRPr b="0" i="0" sz="1050" u="none" cap="none" strike="noStrike">
              <a:solidFill>
                <a:srgbClr val="595959"/>
              </a:solidFill>
              <a:latin typeface="Helvetica Neue"/>
              <a:ea typeface="Helvetica Neue"/>
              <a:cs typeface="Helvetica Neue"/>
              <a:sym typeface="Helvetica Neue"/>
            </a:endParaRPr>
          </a:p>
        </p:txBody>
      </p:sp>
      <p:sp>
        <p:nvSpPr>
          <p:cNvPr descr="data:image/jpg;base64,%20/9j/4AAQSkZJRgABAQEAYABgAAD/2wBDAAUDBAQEAwUEBAQFBQUGBwwIBwcHBw8LCwkMEQ8SEhEPERETFhwXExQaFRERGCEYGh0dHx8fExciJCIeJBweHx7/2wBDAQUFBQcGBw4ICA4eFBEUHh4eHh4eHh4eHh4eHh4eHh4eHh4eHh4eHh4eHh4eHh4eHh4eHh4eHh4eHh4eHh4eHh7/wAARCALgAy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myuscbSOcKoyTQA6iqH9r6f/z8D8jR/a+n/wDPwPyNAF+iqH9r6f8A8/A/I0f2vp//AD8D8jQBfoqh/a+n/wDPwPyNH9r6f/z8D8jQBfoqh/a+n/8APwPyNH9r6f8A8/A/I0AX6Kof2vp//PwPyNH9r6f/AM/A/I0AX6Kof2vp/wDz8D8jR/a+n/8APwPyNAF+iqH9r6f/AM/A/I0f2vp//PwPyNAF+iqH9r6f/wA/A/I0f2vp/wDz8D8jQBfoqh/a+n/8/A/I0f2vp/8Az8D8jQBfoqh/a+n/APPwPyNH9r6f/wA/A/I0AX6Kof2vp/8Az8D8jR/a+n/8/A/I0AX6Kof2vp//AD8D8jR/a+n/APPwPyNAF+iqH9r6f/z8D8jR/a+n/wDPwPyNAF+iqH9r6f8A8/A/I0f2vp//AD8D8jQBfoqh/a+n/wDPwPyNH9r6f/z8D8jQBfoqh/a+n/8APwPyNH9r6f8A8/A/I0AX6Kof2vp//PwPyNH9r6f/AM/A/I0AX6Kof2vp/wDz8D8jR/a+n/8APwPyNAF+iqH9r6f/AM/A/I0f2vp//PwPyNAF+iqH9r6f/wA/A/I0f2vp/wDz8D8jQBfoqh/a+n/8/A/I0f2vp/8Az8D8jQBfoqh/a+n/APPwPyNH9r6f/wA/A/I0AX6Kof2vp/8Az8D8jR/a+n/8/A/I0AX6Kof2vp//AD8D8jR/a+n/APPwPyNAF+iqH9r6f/z8D8jR/a+n/wDPwPyNAF+iqH9r6f8A8/A/I0f2vp//AD8D8jQBfoqh/a+n/wDPwPyNH9r6f/z8D8jQBfoqh/a+n/8APwPyNH9r6f8A8/A/I0AX6Kof2vp//PwPyNH9r6f/AM/A/I0AX6Kof2vp/wDz8D8jR/a+n/8APwPyNAF+iqH9r6f/AM/A/I0f2vp//PwPyNAF+iqH9r6f/wA/A/I0f2vp/wDz8D8jQBfoqh/a+n/8/A/I0f2vp/8Az8D8jQBfoqh/a+n/APPwPyNH9r6f/wA/A/I0AX6Kof2vp/8Az8D8jR/a+n/8/A/I0AX6Kof2vp//AD8D8jR/a+n/APPwPyNAF+iqH9r6f/z8D8jR/a+n/wDPwPyNAF+iqH9r6f8A8/A/I0f2vp//AD8D8jQBfoqh/a+n/wDPwPyNH9r6f/z8D8jQBfoqh/a+n/8APwPyNH9r6f8A8/A/I0AX6Kof2vp//PwPyNH9r6f/AM/A/I0AX6Kof2vp/wDz8D8jR/a+n/8APwPyNAF+iqH9r6f/AM/A/I0f2vp//PwPyNAF+iqH9r6f/wA/A/I0f2vp/wDz8D8jQBfoqh/a+n/8/A/I0f2vp/8Az8D8jQBfopsUiyxrIhyrDINOoAKKKKACiiigAooooAKKKKACq+pf8g+f/rmasVX1L/kHz/8AXM0AcZRRRQAUUUUAFFFFABRRRQAUUUUAFFFFABRRRQAUUVR17WNN0LTJNS1a8itLWP70jnv2A9T7UAXqK8/0v4xeBdQ1GOxi1CeOSVwkbSW7BWYnAGa7bVtRsNJsZL7U7uG0tohl5JWCqKALVFecSfGzwAlwYhqFy6g481bZtv8ALNb2q+P/AAtplrpV1dX7+RqwzZukTMJBkD04696AOpopk8iQQSTSHCRqXY+wGTWN4O8V6L4tsp7zQ7h54YJPKkLRlMNjOOfagDcorjPFfxO8G+Gr5rC/1IyXaffht0MjJ9ccA+1XvBvjrwx4tLx6LqKyToNzQSKUkA9cHqPpQB0tFUdc1fTdD06TUdWvIrO1j+9JI2Bn0HqfauHt/jV4BmvBb/2hcRKTgTSW7BPz7UAejUVSn1Wwi0WTWftCSWKQmczRncCgGcjHXiqvhLxJpPinSf7U0adprXzDHuZCp3DrwfrQBr0VU1jUrDR9Om1HU7qK1tYRl5ZDgCuHs/jN4Cub5bRdRuIy7BVke3YISenOKAPQ6KAcgEdCM1R17VrHQ9HudW1KbybS2TfI+M4H0HWgC9RWN4R8TaP4q0x9R0S5M9ukhiYlCpDAZwQfrR4s8UaH4WsFvNcv0tY2O2NcEvIfRVHJoA2aK4nwr8UvB/iTVY9L0+9mW8lJEUcsLLvwM8Hp0FdtQAUVwniD4teCNF1J9PuNSeeeNtsgt4jIqHuCRxmun8Ma/pXiXSU1TRrr7TasxXdtKkMOoINAGpRXMeKvHnhnwxqtvpmsXzQXVwgdFEbN8pOASR05rpmICls8AZyPSgBaK89l+M3gCKV431ScMjFSPsz9QcHtWtpPxD8Lap4f1LXbO9kex0wA3TmFgVGM8DGTQB1lFedn40/D7/oKT/8AgM/+Fdn4b1rT/EOjQavpcrS2k+fLdlKk4ODwaANGimyOscbSOwVVBZiewFc54O8c+G/Ft1c22h3zTy2yhpFaNl+UnGRnrQB0tFYnjDxTo3hPT4r/AFu4eCCWURIyxl8sQTjA9ga0dI1Cz1bTLbUtPmWe1uUEkTr3B/kfagC1RWD4f8X6Fruralpem3LyXWmsVulaMqFIYqcE9eRXNXHxn8AQymP+1J5MEglLZ8Z/KgD0Oiuf8KeNPDHijK6Jq0NzKoy0JysgHrtPNdBQAUVgaT4w0LVPE974bs7l31GyDNPGYyAoBAPJ4PLCofD/AI58Na7r91oWnXxfULUuJInjK5KNtbBPXB9KAOlorE8YeKtF8J2cF3rdw8EVxL5UZWMvlsZxx7CtOe9tbewN/cXEcFqIxI0sjbVVSM5JPSgCxRXnV58afANvcmBdRuJwDgyRW7FPz71s3vxE8J2nhq08Ryag5027mMMMqwsSXAJIxjI6GgDrKKjtpo7i2iuIjmOVFdDjGQRkViX/AIw0Kx8WWvha4uXXVLoBooxExBBzj5unY0Ab9FUPEGrWOhaPc6tqUjR2lsu6VgpYgZx0H1qtpfiXRdR8Mr4khvFTS2Vn8+UbAArFSTnpyDQBsUV50PjT4AN59n/tKcLu2+d9nbZ+eK6PxR408PeG00+TVbt411HP2YpGzb+h7dPvCgDoqK57T/GegX3iy48LQXUg1W3DF4XiZRwATgng8HNaXiDV7DQdHuNW1SbybS3XdI+Ccc4HA68mgC/RXE3vxS8G2el2GpXN9OltfhzbMbZ/nCHDHGPWq1l8YPAd5ewWdvqczTTyLHGDbOMsTgdqAO/opSMEg9RXD+Jvip4L8P6k+nXmpPNdRnbKlvGZPLPoSOM+1AHb0Vz2k+NPDmqeGbnxHZ3+/TbQMbiQxsDHtGSCuM9DXOJ8aPh+0wj/ALUnUE/fNs+3+VAHolFVtL1Cy1Swiv8ATrqK6tZhujljbKsKwvFXjzwz4Y1W20zWL4wXNwoZFEbMACcAkjpzQB01FHbI5Fc74v8AG3hnwoqjW9TjglcZSFQXkYeu0c496AOiorhfDXxX8Ga/q0Gl2V7Ol3cOEhSWBl3t6A9KTVvi14H0rVLrTb3UpkubWVopVFu5AYdRnHNAHd0Vy/g7x74Z8W3k9pod5JPLBH5kgaJkwucdSPesrXfi54H0fUnsJtSeeaNtsht4jIqHuMjj8qAO9orN8Na5pfiPSI9V0e5FzaSEqr7SvI6gg1pUAFFFFABRRRQAUUUUAFFFFAHZaX/yDoP9wVZqtpf/ACDoP9wVZoAKKKKACiiigAooooAKKKKACq+pf8g+f/rmasVX1L/kHz/9czQBxlFFFABRRRQAUUUUAFFFFABRRRQAUUUUAFFFFABXjv7UOnajc6FpF/bwyXFhZ3DNdxpnjIG1j7cMM9s17FWJ4l8UeHtAntLTXb+G1+3b1iEw+RsYyD2A5HWgDkfAur/DDxYtlFpmm6bb39ttkitpIRHNGy91P8WD6E1yfxHWbx18brDwTPcSR6VZKHmRDjcdu9z9cYUelYfxsi8Hw61o954Hmt11p7jLpp7ZX/ZbA4DbsdOvNavxCe+8C/GXTPG15bPJYXkSLcsgyA+zZIv1/iHrQB69b+DPCUFgLGPw5pn2cLt2tAGJHuTyT715N+0nHa6Zc+D44Y1gtLR2Coo4RFK8D8BXqEPxC8EzWAvl8S6eISu75pQGH1U85ry/9oq6s9UuvBd5bSJcWl1IXjb+F0Yp/MUAdVqXxm8AT6dcwx6pcF5IXRR9kk6lSB2rgvhNrc/h74J+L9VtW23EdyFhb0dkAB/DOa9j1fwd4STSrx08M6SrLbuVItVyDtPPSvHfhHoc3iL4K+LtJtRuuJboNCPV1QED8cYoA634AeC9I/4Q+LxFqllDf6jqLvJ5lwu/YmccZ7k5JNc/8dtDtvBXiDRPGfhuJdPla4KTRwjapYcg49xkEd62fgN480a38Kp4Z1y9i02/093RVuTsDoTnqe4OQRWJ8Zdct/iF4o0Xwb4XkF+I5zJPPHygY8dfRRkk0AP8cyN8QfjVo/he4kdNKggjnkiVsA7ovNY/XaQor1XWfAfhTUtCk0htDsoIjGVjeKIK8RxwwbrmvKfiDHJ8PvjLpHi5oZJdKmijhkdR02x+Uw+u0BhXpmtfErwbp+gSarHrlpdDyy0MMT5kkbHC7eooA8r+E2o3kHgnx54Tu5TIunWs7Q5P3eGVwPbIB/E12X7MH/JM/wDt9k/ktcl8KdIvj8P/ABv4s1CIxnVbWYQgjG4YZmYe2SB+Faf7PPirw3o3w++x6rrVnZ3H2uR/LlkCttIGDQBq/tOabqd94JtJ7GKSa3tLsS3cacnZtIDEegNP+H2sfC7xVp9hpsGl6bbX8KJttZ4QkgdQOVb+LkZ61117498H21nbXU+uWhtLuZrdJQdyFwuSpPbgjr614z8eo/A23T9Q8JTWi629yCV09uGX+8QOA2cYx1oA+jDycnrXkP7SepTTWGjeELElrrVbtWZR3RSAB+LEfka9T0Y3TaPZNe8XRt4zNn+/tGf1rwXVdNvfid8bNUj0/VJNOt9Ij8uO7jBJQocfLgjkuT37UAavwX83wf8AFPxB4FunPlTDzbbP8RXkEfVSf++ag/aBgksPiH4f8Ratp8moaBCiJJGBldwcllP1BH1xisPx14a1j4a+KtA8V3Gu3Gtk3IWSeUEMu3+Akk5yu78q9t1nxf4NS9TRNX1KxU3VstwsVyAY5I2+7yeO3SgCj4Ivvh74juotW8N2+mi+tlOAkIimiBGCCvHbiup1mG4uNIvYLV9lxJbukTZ6MVIH618+6lDoFn8dfD//AAr2VG8yVPtSWzloly3zAH+7tzkdBX0RfXMFlZz3lw4SCBGkkY9lAyTQB85/BrWPB/hptQ8P+OdKit9Ta4wbi8t964xgqSfu85OehzX0D4fs9IsdJih0OG3h09syxiA/uzuOSRXAeM9X+FPi3wxPf6hqGmTMICYpgdtyjY4A/iznsa4v4YeIL/w98CPEWozSSCJJzDppY/xuoB2+wJz9c0AYHjCzvPH2v+NvEtrue20eNRAR3VGxgfgHb8K90+E+u/8ACRfDfTb5n3TpAbef/fQbf1GD+NeUfDj4T61qngy31KPxdd6RHqKF3tYlba68gFsMM5H861P2fLmfQfEnibwJfP8AvIWaWHPGSnysQPdSp/CgDmPg7q3gXTbnX18ZLYM8l1/o/wBpg8zgM2cccdq9J8U3nhLUPgz4quvCEdmtobZklNtD5YLgDqMc8GuO/Z78OaFr0/iVtZ0q2vjDdgRmVc7cs2cV6J8StG0rQ/hD4ltdIsIbKBrR3ZIhgFuOaAPNfhd4o+Fmm+C7Sz8TWtk+qI7mVpNPaVsE8fMFOeK9y8KXGj3fh2zu/D8cUemToZLdY4vLXGTn5e3INeQ/B+5+GsfgGyTxF/YH9oh5PM+1Ihkxu4zn2r2Hw3daNdaPC/h+S1fTkzHF9mx5a4PIGPc0Acv8dNe/sH4b6jJG+24uwLSHB5y/BI+i5ryLwPZ3Xw5+IXhS4vSY7bW7FVmzwF8wkYP+6Shro/jl5/i/4laB4Dsp/LCfvJ3Az5bP/ER/soCfxrG+Knwz1zQfC/8Ab03iy81r7A6YjmVv3SkgblJY4wcUAdf+1Tx4H04H/oJLn/v29ZfwT1y58J+LLj4e61IRBOwm02R+mWG4AezD9QRVb4162viL4J+GtYVgXnuo/Nx2kWN1YfmDW/8AGPwfLrHgvTPEmkqy6xpFtFIpj+9JEFBI+q9R+NAGd8Ef+Sl+P/8ArtL/AOjmqp+zNpWl6lZeI21DTbS7KXUQUzRB9oIfIGaj/Zuv31TxT4r1KVQJLqBZZAP7zNlv1zSfs267ouj2XiJdV1S0sjJcxsgmkClgA+cZ+tADvjx4XsfB82l+M/C0Y0y5S6EciQnCFsEhgO3Qgjoa9v0S9/tLRrHUAu37TbxzY9Nyg14Z8X/E0PxG1bS/BfhDdfqLjzJ7hFOzOMcH0AJJPSvdtLtI9P021sIjlLaFIlPqFAGf0oA8Z+GP/JxHi7/rlN/6MjrzUx6tYeKPEXi3R2YT6JrDPIB/ceWQEn2yAD7NXpXwx/5OJ8Xf9cpv/RkdJ8DLW3vvGHxBs7uJZbee4eORGHDKZZARQBW+O/iCz8UfDLw1rViR5c9+NyZ5jcI25T9DT/jPdXniDxR4T+H9vcNBa3UNvJcFT94v8oz67QpOPcV538Q9I1DwbqN14QmZ5NNe7S9sXboRyufrg4PuBXoPxptb7QPFHhTx9a27T29tDBHPgcKyfMAfTcGI/CgD1bSfA/hHS9OSwttAsHiVdpaaEO7+7E9TXnH7S2n2Wl/D3R7HTrWO1tYtS+SKMYVcpITj8Sa77S/iN4K1HTlvovEFlEhXLRzSBHQ+hB7157+0hqmn618OdG1LS7pLq0l1L93KnRsJID+oNAHr/h7/AJF/Tf8Ar0i/9AFeP+NP+TnPDn/XKP8Ak9d5ofjzwZFolhFJ4l05HS2iVlMwyCEAIrzv4uXUeh/GLwt4xmy+lSRRnzlGRgE5x/wFwaAPQ/jh/wAkq17/AK4L/wChrXmV3puqan+y5pcemRySmGd5p40GS8SzSZ474JB/Cun+OPjjw3P8OrzT9O1a1vrrUQkcMcDhjjcCWOOnArX8C6hp/gP4UeHl8S3IsBKNuZAflaRmcA+nB5oA5z4Y618L9f8AD1h4futL0621BIljkhuoQrSyDqyv3JPPXNVv2oQFuPCSgYAuJQB6f6us34+j4eXOhx6lodxp/wDbjzqU+wsP3i5+YsF4Hrnrmq/xoa+fwp8OX1Tf9sMRM2/72cRdffGM0AanxgVvCXxg8O+M4lK29yVS4I7lflb80b9K0f2l9UkuLHRvCWnt5k+qXKyFV53KCAv5sw/Kug/aC0P+2fhrdzRpuuNPZbuPHXC8N/46TXnnwiafxz8TrDWrwF4NC0uFPm5HmKu1f/HiW/CgBfj1p9l4fm8C6Yyr9ksYTHJxkFVZNxx3zzXaaN4r+Dd/rdrZ6XY6f9smnVbfGmMp3k/LyV4rnP2mTCPFHhI3OzyAz+Zv+7t3pnPtiu3tdS+EcOoRy2MnhmO4WQGF4kQMGzxg+tAHc3aySW8yRNslZGCt6Njg183/AAo1Twz4R1nVtF8f6UsWoST4F1dQeYqjnIOegJ53d6+kZpY4YXmlYLGil2Y9AAMk1534i1z4U+MNAkudU1DTJ0WM4kc7LiLjt/Fn2oAveMLTRLT4Q6//AMI9Dax2E9lNMv2Yjy2LLyRiuC+GC+BR8Gnk8TLpPmbp9xl2+d1+XH8WfSsn4WNen4L+O42aVtNSJvshfpnY2/H4bM+9anwU+GfhDxF4MtNd1eynuLxppFYeeVQhWwOAM/rQBr/srrdr4S1VpPMFk16Ps2//AHfmx/47n3rz/wAYWd54+8QeNvElrue20eJVt8c7lRwMD6qJG/EV7l8RNQs/Bfw01CXT4IrRIbcwWkUYwod/lXH4nNeU/Dj4T61qng231KPxfeaRHqSl3tYlbDrkgFsMM5H6GgD034d+K01D4SW/iCZvMlsbN1uBnkvCvP5gA/jXn/wL8M2njS61Txx4qjXUriS6McUU3KA4DEkdwMgAdOtM+CUUtlqPjD4ZahLtaSOURHpkgFGIHupVvwpnwP8AFlp4HudT8F+LH/s2RLkyRSyjCbsBSCfQ4BB6UAe0Q+GvDsN/b38OiWEN1bnMMscIVkOMdvY14Do2reEdI+M3i6fxhFBJZvcTLEJbYzDfvHYA44zzXu1v4y8K3Op22m22vWM93dNthijkDFjjPb6V4p4Tl8Lw/Gvxg3iv+zvspnmEf21QV3+YOme+M0Aej+GtS8F+I9I123+H8NrBfizaN3htDAQXBC8kDPIrzP4L614L8PwXnh3xrpUNrqhuCGnvLfcpHTYSfu4OfY5r1/QNa+Hlkl9N4fuNGh8q3M90LNVDeWncgdcZ/Wuc8eap8K/FXhW51C+1DTJpfIYwzIQtwrY+UepOexoA9E0Gz0uw0qG30WGCKw5eJYDlMMckir1eVfswPqDfD2ZbsyG2W8YWm/8Au7RuA9t2f1r1WgAooooAKKKKACiiigAooooA7LS/+QdB/uCrNVtL/wCQdB/uCrNABRRRQAUUUUAFFFFABRRRQAVX1L/kHz/9czViq+pf8g+f/rmaAOMooooAKKKKACiiigAooooAKKKKACiiigAooooAKxPFfhPw94phjj13TY7vy8+W+SrpnrgituigDkvDHw38G+G75b7S9HUXSnKSzOZCh9VzwD710eq6fY6rYyWOpWcN3bSffilXcD/gferVFAHAf8Kc+Hv2nz/7FkznOz7Q238v/r1u6p4I8L6lBptvd6Wph0zizRXZREOOnPPTvXRUUANmjSaF4ZBlHUqw9QRg1k+FfDOieF7Sa10Oz+ywzSeZIu8tlsYzzWxRQByfij4c+DfEl415qujI1y335YXMbP8A72OD9etaHhTwj4c8LROmh6XFas4w8n3pGHoWPOPatyigCpq+mafrFhJYapZw3lrJ96OVcj6+x9xXH2fwi+H9rei7TQ/McHISWZmT8q7uigCtdWNpdaZJpssCfZJIjC0SDaNhGNox04rjf+FQ/D3/AKAI/wC/7/413dFAHJH4b+CjoY0VtDiazWVpkUu25HIAJDZyMgD8qj8O/DHwToF+t9p+iqblDujedzJsPqAeM12NFAAeQevNYnhfwpoPhl7p9Fsfs73bBp2Lli5Gccn6mtuigDL8T+H9I8S6aNO1qzF1bBxIFLEYYdCCKxda+G/gzWLa2hv9HD/ZolhikWRhIEXopbvj3rrqKAOc8JeB/C/hV2l0TS0gmYbTM7F5MemT0H0reureC6tpLW6hSaCVSkkbjKsp6g1LRQBwT/B/4etd/af7DIOc+WJ2Cfl/9eug1nwh4d1bQ7fRLzTU/s62YNFbxMY1UgHHTr1NbtFAEVnbQWdnDZ20YjggjWONB0VQMAVj/wDCI+H/APhKT4nFjt1YjaZ1cjI27eR06Vu0UAYvhjwroXhk3R0Wy+zG7cPN85bcefX6mr+s6bZ6xpdxpmoQ+daXKGOVMkblPbIq3RQBwh+EPw9/6AI/7/v/AI11PhvQ9L8O6Uml6PbfZrRHZ1j3FsE9eTWlRQBh2vhPQbXxRN4misf+JtMCHnZyeCMHA6DgVp6pYWmqabcadfQia1uIzHLGf4lPUVZooA5WT4e+EpPD0WgPphbTYrg3KQmZvlkIwTnOenaunhijigSCNcRogRV9gMAU+igDB8OeEPDvh27vLrRtOW0lvBiba5IIznAB6c1gy/B/4fSSmRtEbJOSBO2K7yigDJ8OeGtB8OwtFomlW1kGGHZFy7fVjya1qKKAMTTPCug6b4hu/EFnZeXqV4CJ5t5O4EgnjoOQKXQPC2h6Df319pVn5FxfuXuX3k72yWzz05JraooAxPFXhPw/4oW3Guaet0bZi0TbipXPXkduBWpPZ2txYmxuLeKe1ZBG0UihlZcYwQanooA4G4+D3w9nuTcNojISc7EnYJ+VbN94E8KXmgW2gzaSg022k82GBHYBXwQTnOT1NdLRQBwn/Cofh7/0AR/3/f8Axrp9U8P6LqmiJouo6fFc2EaKiRSDOwKMLg9QQO9alFAHF6J8K/Auj3631poivOjbkM8hkVT6gHj866HxJoGj+I7D7DrdhFeQBtyh8gq3qCOQa06KAOK0X4VeBNIv1vrXRFeZG3J58hkVT64PH51teKPCuheJmtG1qy+0m0YtB85XaTjPT6CtuigCO5giubaS2njEkMqFHQ9GUjBH5VkeE/Cmg+FYZ4dCsBaLcMrS/OWLEZxyfqa26KAMDxZ4O8O+KpLeTXbD7U1uGWI+YV2g4z0+grFh+EvgCGZJo9CAdGDKfObgg5Heu5ooAZNHHNC8M0ayRupV0YZDAjBBrhrj4QfD2a7+0nQyjZzsjnYJ+Vd5RQBmf2Bo48PP4fjsIodMeIxNbx/KNp6++T69ad4c0PTPD2lppekW/wBntEZmVNxbBJ55NaNFAGT4p8OaP4msEsdatTc2ySCRU3lRuAIB4+prRsraCzs4bO1jEcEEaxxoOiqBgD8qlooAwx4S0AeKv+EoWx26tjBnVyM8beR06UzxV4N8M+KAp1vSYbmRRhZhlZAPTcOo+tb9FAHHeHPhj4J8P6jFqGm6QRdQtuiklmZyjeopNT+F/gfUtRuNQvdG825uZDLK/nMNzHqcZrsqKAOU0P4deDdFluJNP0WNDcwNbzB3Lq8bEZUg/QVmn4P/AA9N59p/sMg5zs89tn5f/XrvaKAIbK1trG0is7O3jt7eJdscUa4VR6AVNRRQAUUUUAFFFFABRRRQAUUUUAdlpf8AyDoP9wVZqtpf/IOg/wBwVZoAKKKKACiiigAooooAKKKKACq+pf8AIPn/ANw1YooA4UK391vyo2t/db8q7nav90flRtX+6PyoA4ba391vyo2t/db8q7nav90flRtX+6PyoA4ba391vyo2t/db8q7nav8AdH5UbV/uj8qAOG2t/db8qNrf3W/Ku52r/dH5UbV/uj8qAOG2t/db8qNrf3W/Ku52r/dH5UbV/uj8qAOG2t/db8qNrf3W/Ku52r/dH5UbV/uj8qAOG2t/db8qNrf3W/Ku52r/AHR+VG1f7o/KgDhtrf3W/Kja391vyrudq/3R+VG1f7o/KgDhtrf3W/Kja391vyrudq/3R+VG1f7o/KgDhtrf3W/Kja391vyrudq/3R+VG1f7o/KgDhtrf3W/Kja391vyrudq/wB0flRtX+6PyoA4ba391vyo2t/db8q7nav90flRtX+6PyoA4ba391vyo2t/db8q7nav90flRtX+6PyoA4ba391vyo2t/db8q7nav90flRtX+6PyoA4ba391vyo2t/db8q7nav8AdH5UbV/uj8qAOG2t/db8qNrf3W/Ku52r/dH5UbV/uj8qAOG2t/db8qNrf3W/Ku52r/dH5UbV/uj8qAOG2t/db8qNrf3W/Ku52r/dH5UbV/uj8qAOG2t/db8qNrf3W/Ku52r/AHR+VG1f7o/KgDhtrf3W/Kja391vyrudq/3R+VG1f7o/KgDhtrf3W/Kja391vyrudq/3R+VG1f7o/KgDhtrf3W/Kja391vyrudq/3R+VG1f7o/KgDhtrf3W/Kja391vyrudq/wB0flRtX+6PyoA4ba391vyo2t/db8q7nav90flRtX+6PyoA4ba391vyo2t/db8q7nav90flRtX+6PyoA4ba391vyo2t/db8q7nav90flRtX+6PyoA4ba391vyo2t/db8q7nav8AdH5UbV/uj8qAOG2t/db8qNrf3W/Ku52r/dH5UbV/uj8qAOG2t/db8qNrf3W/Ku52r/dH5UbV/uj8qAOG2t/db8qNrf3W/Ku52r/dH5UbV/uj8qAOG2t/db8qNrf3W/Ku52r/AHR+VG1f7o/KgDhtrf3W/Kja391vyrudq/3R+VG1f7o/KgDhtrf3W/Kja391vyrudq/3R+VG1f7o/KgDhtrf3W/Kja391vyrudq/3R+VG1f7o/KgDhtrf3W/Kja391vyrudq/wB0flRtX+6PyoA4ba391vyo2t/db8q7nav90flRtX+6PyoA4ba391vyo2t/db8q7nav90flRtX+6PyoA4ba391vyo2t/db8q7nav90flRtX+6PyoA4ba391vyo2t/db8q7nav8AdH5UbV/uj8qAOG2t/db8qNrf3W/Ku52r/dH5UbV/uj8qAOG2t/db8qNrf3W/Kuzup7W1iMlzJFEg7sQKkj8uSNZEClWAZTjqDTs7XFdXscRtb+635UbW/ut+VdztX+6Pyo2r/dH5UhnDbW/ut+VG1v7rflXc7V/uj8qNq/3R+VAHDbW/ut+VG1v7rflXc7V/uj8qNq/3R+VAHDbW/ut+VG1v7rflXc7V/uj8qNq/3R+VAFfS/wDkHQf7gqzRRQAUUUUAFFFFABRRRQAUUUUAFFFFABRRRQAUUUUAFFFFABTLglYJGBwQpxT6juf+PeT/AHD/ACpPYGY1tq0yYEyiQevQ1p21/bT8LJtb+63Brm6K5o1ZI51UaOuormra+uYOFkJX+63IrSttXhbAmUxn1HIraNWLNVUTNOimxyRyLujcMPY06tCwooooAKKKKACiiigAooooAKKKKACiiigAooooAKKKKACiiigAooooAKKKKACiiigAooooAKKKKACiiigAooooAKKKKACiiigAooooAKKKKACiiigAooooAKKKKACiiigAooooAKKKKACiiigAooooAKKKKACiiigAoopk00UMZkmkSNB1ZjgUAPormdU8Y6fb5S0VrqT1HC/nXKap4j1W/wAq05hiP8EXH5nrXXSwdSe+hy1MXThtqd9qmvaZpwInuFMg/wCWafM1cpqnjS8mylhCtun99vmb/AVyvf3or0KeCpw31OGpjKk9tCW7ubi6kMlzNJM/q7Zr1rSv+QZaf9cU/wDQRXkB6V6/pX/ILtP+uKf+gisMwVoxNcA7ykWaKKK8s9MKKKKACiiigAooooAKKKKACiiigAooooAKKKKACiiigAoJwCfSikk+430NAGf/AGxbf3ZPyo/ti2/uyflWFRXL7WRz+0kbv9sW392T8qP7Ytv7sn5VhVjeKdZm0lLOKzsvtt7eziCCIyBFJwSSWPQYFNVZDVSTO2/ti2/uyflR/bFt/dk/KvK77x1cW8KyroFx+5tPtd+kkgRoE3lPlB+8cgke1PTx5DLqlxpkFluuYtQjswpkxuV1JV/zGMU+eY+aZ6j/AGxbf3ZPyps2rW7xOoV8lSBxXlL+N9Yht7+W48PRRmzvEsmH2sYMzFcDOOmGBzVhfG1xPZwJZ6OZdTlu5bU25nURho03swfoRjp70c8w5pHZ0Vx9n46tZoJ7ieze3iTS/wC0IyzcuASrp9QQPzFJY+K9YvdU+wwaFAGjjgefzLxVZDIobAB64FZ8jM+VnY0VxOk+PPtV60N3pZhhZbloHimEjN5GdwZRyuQOKSz8c3MmknULjRWiRjAYWWYOjpK20ZYdHHdaORhys7mKSSNt0bsh9Qa0LbV5UwJlEg9Rwa4d/F9t/bWv6XHAWk0i188ndxKQMso9McfnW5pN19v0q0vtnl/aIUl25zt3DOKE5R1HdxOvtr63uOEkAb+63BqzXI1atr+5g4WTcv8AdbmtY1u5oqvc6Sis221aF8CZTGfXqK0I3SRdyMGHqDWqknsaKSew6iiiqGFFFFABRRRQAUUUUAFFFFABRRRQAUUUUAFFFFABRRRQAUUUUAFFFFABRRRQAUUUUAFFFFABRRRQAUUUUAFFFFABRRRQAUUUUAFFFFABRRRQAUUUUAFFFFABRRRQAUUUUAFFFFABRTZHSNSzsFUdSTgVgap4u0y0ykDG6kHaP7v51cKc5u0UROpGCvJnQ1Q1PWNO05c3Vyit2QHLH8K4PVPFOq32VSQWsR/hj6/ia4vxndXNtoFxPbzNHOzInmdWG5gCfrzXbHAuMeao/uOOWNTfLBHo2qeNZnzHp1uIx/z0l5P4CuYvr27vpN93cSTH0Y8D6DpXD31rqFnNZaR/bVy9veXwQSBh56JsJKlsdyPSsg69rFnJp0qSTXqwNdxzRnrKiOFBPuK6YSp0dOW39L/M55KpV+1f+v8AgHo9FeZx6jq0trYreXWpiWS8uVlSzOZMhQQoHoDVuS41Q6hZWurXOsRyfYgzpYj5t28gFxg44xn3rRYpPoQ8M11PQaK5G4sriLxbbWq6xqZhe1e4KNMPvKQAOnT1rJ0e5uZvDt1fm/1z7VHayvulOICckDacckcflTeIs7Nf0iVQur3PRK14/EmtRxJEl5tRFCqNg4Arxu38RapcWtx/pU0VxHYxRSD+65kALj3Kkc+9a3iCK/0mG2tW1fUJ7eS+CqYGzcBNhypOOeeRxUyrQmruN1/wbFqlODspWZ6f/wAJNrn/AD+n/vgUf8JNrn/P6f8AvgV5fq4vobKykjvdaWwMckkjnBuEfjaXGM7Bz2reu45b3wokn9pSiUW4l+0WrbfMIXORkdDQlTd/c29BN1Fb39zsT4l1zP8Ax/N/3yKP+El1v/n+b/vkV5XZrfXNvo9q2sagBd2cl3LIJBv3hRgA44X2q/faleyfDJdS+0SJdtApMsfDZ34yPelenZvk29BtVLpcx6KfEmuf8/zf98ik/wCEj1v/AJ/3/IV4/Jql6YJbdb7VhbpqEMahgBd7WUlhjHtxXc+HIwmlowmv5RIxb/Tf9avbB4GBx+tOn7ObsooVT2kFdyZ03/CR63/z/v8AkK9Qt2LQRs3JKgn8q8ar2S1/49ov9wfyrlx8Ix5eVWOrAzlJyuySiiivNPQCiiigAooooAKKKKACiiigApJPuN9DS0kn3G+hoA5KiiiuE5ArB8XaXqF8dOvNLa2N5p9z56R3BKpINpUgkcjrW9RQnYE7Hn+r+E/E97G++/sLibULD7HfyyZXyxvLbkAHzYBxzjpmm/8ACAXI8TW+tJPbiSHVPtDfMfng2qADx94Fc/jXoVFUptFczOL1Pwjd31pq9tI1q8d/rMV8FZjgwqEDKeOp2mqsPhHXNNtrSPS206T+zLyd7KOVioeCVSMOQOGXPvkVvfEaSSLwPq0kUjRusBIZTgjkd64+3eW38aLc3Gp3DCa7EEVzDcb0jJhB+zyRHpj727nrVRu0NN2NLUfAM91pHh2xW8iD2DbL1xkCWFm3Og/EDg1Zu/DeqJ44uddtdP0S6jleExyXMrrLAEXB2gKRXGRzTWWialE+oXZupbJJ/OS682G7HnqDMpzlDzgrxxV7xRNc3GuXtvH9ou0fXbSMQRXRi3qbUkqGzhcnmqsx2Zu+HvBN9ouqx6laS2STzi5ivG6kq7Fo3XI5YcZHcVVtvBOum3u/Ok023eV7f91bswilaOQM0xGMK7DsBiqPiu0axjsm828gt7eweeS0i1DdPaN5gzOMnEoHTGe9eo2zrJbRSK5kV41YORjcCOuKltrUUmzgU8C6pHdTakt/E97e/bFvEZ/3YSZSF28ZyMJnPpXSeD7fxDZ2UVjrMOmLDbwJHC9rM7sxUY+YMoxxW9RUczsS5NhRRRSEFPilkibdG7KfY0ylVSxwoJPoKANO21iRcCdA49Rwa0ra8t7gfu5Bn+6eDWPbaXcS4LgRr/tdfyrTttMtocFl8xh3auiDn1NoOZdooorY1CiiigAooooAKKKKACiiigAooooAKKKKACiiigAooooAKKKKACiiigAooooAKKKKACiiigAooooAKKKKACiiigAooooAKKKKACiiigAooooAKKKKACiiigAooooAK5PxD4purKRoINPkjboJJ1wD7gd66ymTQxTxmOaNJEPVWXIrSlKMZXkrmdSMpK0XY8l1HUr7UGLXd1JIP7ucKPwqpXoeqeDtPucvas1q/oOV/KuW1TwzqtjlvJ8+Ifxxc/p1r2aOJpSVo6Hk1cPVi7y1MWquq2MGpWEtlc7vLkHJU4IPUEe+atkEHBBB9DSV0tJqzOdNp3Rgf8Ita/Zipvbw3fnCcXe4eYHAwPbGOKsad4fsrG4tJoXlZrZJVG853mQgsze+RWvRUKlBO9inUm1a5jQ6HY2NxHfGeRfImluMsRgFxhs+wqpf22l6ldPrFvr8lsYohFJJbyrgLnPNaniX/kXtQ/69pP8A0E15/emzbT7lrHydg0WMTmMDbv3j72O/WuerJQ923n+f+RvSTnrc7O3fRbjU7a6j1aOe4jgNqv7wHfu559ziqH9kaVp9tNYT+IrlbYIY2gklUKgfOOPzIqpdQi48L3E8TaVJe2bx3KGwHQJzhvfGRWdd7rrRYdccQJJqOrLKv2gfII1BVQ3twamc12KjF9zoItH8O30kphvBI13brb/u5Bk+XtO4f7QwKbdaJpMLRWtxrc8V/JOJ1maVRK7AbR+lVlurO313QpprjTY1EdyJJLYhYt2F6e/Ss7xJNYT3XiCQyQSyyR2v2RsglhnnYfr6USlBK9lf/gXCMZN2u7f8GxuTaXpl5NHZHxBctfw70LiZfNKtjchHpxWhbXmgrp40m21C3EaQmIKsgJCgYP5Cuc0bR7jUdbvZ2e3igttUMrME/fllUfLu7Cqnh5o/+EfvFkk0n/U3Plqo/wBJ3bm6+2M/hihVHHpvf8AcE+u1vxOii0jSdSsLOHT9UkDWMfkpNbyAtsIwQfrWjdaJZzeH/wCxFMkVsECAqfmABz+ea53wYbRtdtDY+VtGixi4MQGPM3L97H8XWu1renGMot2MajlGVrnPP4UtWhO6/vTctOszXRcGQsowv4DNa+l2b2VsYXvLi7JYt5kxBb6cdqtUVpGnGLukZynKSs2FeyWnNrEf9hf5V43Xsdn/AMekP/XNf5V5+Y7RO/L95EtFFFeWekFFFFABRRRQAUUUUAFFFFABSSfcb6GlpGGVI9RQByVFbH9ir/z8H/vj/wCvR/Yq/wDPwf8Avj/69cnspdjn9nIx6K2P7FX/AJ+D/wB8f/Xo/sVf+fg/98f/AF6PZS7B7ORj0Vsf2Kv/AD8H/vj/AOvR/Yq/8/B/74/+vR7KXYPZyMC+tLa+tJLO8hWa3lG2SNs4YfhVJfD+iLq41caZAL4LtE2Dnpjp0zjjOM11n9ir/wA/B/74/wDr02XR1SNn88naCcbafs5oOSRyVp4Z8P2gvFt9ItUF4CtwNpIdT1HPQewxUR8I+GTpa6YdHtzZrL5wjy338Y3E5yTg461uUVndk3ZhyeEfDMlvbW76NbNDasWhUljtycnvkjPY5Fbg4GAAB2AooouxXCigAk4AJNXbbTLmXBZfLX1b/Cmk3sNJspVLBbTTnEcbN79q27bS7aLBYGRvVun5VdUBRhQAPQVrGi+poqXcybbR+jXEn/AV/wAa0oLeGAYijVffvUtFbRglsaKKQUUUVRQUUUUAFFFFABRRRQAUUUUAFFFFABRRRQAUUUUAFFFFABRRRQAUUUUAFFFFABRRRQAUUUUAFFFFABRUV3cw2sDTTuFQfrXI6trVzeMUjJhh/ug8n6mtadGVTYyqVYw3OjvtZsbQlWl3uP4U5NZM/ieQk+RaqB2Lt/hXO0V2xw0FvqccsTN7aGyfEeoE8LCP+A0+PxLeA/PDCw9sisOir9jT7Ee2n3OrtfEtrIcXETwn1HzCtm3uIbiPzIZFkX1U153UttcTW0okgkaNvbv9axnhYv4dDaGKkviPQ6KxtE1uO8IguMRz9vRvp71s1xTg4OzOyM1JXQUUUVJQUUUUAFFFFABRRRQAUUUUAFFFFABRRRQBn6noum6iD9ptkL/314b865bVPBM8eX0+4Eo/uScH867mit6eIqU9mY1MPTqbo8fvbG7spNl1byRH/aHB/Gq9eyzRRTRmOaNJEPVWGRXPap4P065y9qWtZP8AZ5X8q76eYRek1Y4amBkvgdzzp1WRGSRVdWGCrDIIqCOwsY4HgjsbVIX+/GsKhW+oxg10WqeGdVsct5P2iIfxxc/p1rGIIOCCD6Gu2MoT1jqccozho9CtbWNjbB1trK2hEgw4jiVdw98Dmlks7OS3W3ktLd4F+7G0SlV+gxgVPRVWXYm7KZ0rSzGIzplkUUkhfs6YBPXjFOGn6eGiYWNqDD/qiIV+T6ccVar1PR9PsH0m0drO3ZjCpJMYyeK569aNFJ2N6FKVZtXPKY44oy5jjRC7bn2qBuPqfU1WTS9LSQyJptkrnOWECgnPXnFe1f2bp/8Az423/foUDTtPHSxtv+/S/wCFczx8P5Tp+oz/AJjxu1tbW1Ura20FurHJEUYQH8qmr1/+z7D/AJ8bb/v0v+FH9n2H/Pjbf9+l/wAKazCP8ovqEv5jyCivX/7PsP8Anytv+/S/4Uf2fYf8+Vt/36X/AAo/tGP8of2e/wCY8gr2Oz/49If+ua/ypgsLEHiyth/2yX/CrAGBgcCuXE4lVrWVrHThsO6N7vcKKKK5DqCiiigAooooAKKKKACiiigAooooAKKKKACiiigAooooAKjuf+PeT/cP8qkqO5/495P90/ypPYGcrRVy2025mwSvlr6tWnbaXbxYMmZW9+lcsacmcyg2YkFvNMcRRs38q0rbRzwbiTH+yv8AjWuqqo2qoA9AKWto0ktzVU0tyG3toIB+7jAPr3qaiitUrGgUUUUAFFFFABRRUN1cR26bpDz2A6mhuwXJqY8saffkVfqaxbnUJ5iQp8tfQdfzqoeTk8n3rF1exm6nY6H7Za5/18f51Iksb/ckVvoa5qgcHI4PtS9s+wvaM6iisK2v54Tgt5i+jf41r2lzHcJlDz3U9RWkZqRcZJk1FFFWUFFFFABRRRQAUUUjMFUsxAA6k0ALSMyqPmIH1rMu9TOStuP+Bn+lZ0kkkhzI7Mfc1lKqlsZuojfa6tlPM8Y/GlS5t2PyzIf+BVzlFT7Z9ifaM6gHPTmiuchuJoTmORh7dq1LLUUkISbCN2PY1caiZammX6KKK0LCiiigAooooAKZPLHDC0sjBUUZJNPrmvGF6cpYxtx96T+grSnDnlYipPkjcydY1CTULku2REv+rT0Hr9apUVg+PI9Ql8OSppsrJKZE3BJAjumfmVWPRiOlenpCOiPM1nLVm9RXC+F9Z+xG00+GW5uI7nUmtzFeZE9mNm7Yx/i6frSf8Jpq06QfYdJtpJJIrmZw8xUKsL7TjjkkfrS9rG39f11K9lK53dFcLdeOb4B7q10qKSxhtLa7nZpsOqy9gMckVdXxdcnWhD/Z6DTWvTYrN5n7zzQuclf7vaj2kRezkdbRXnOr694i1Twfb6otpbWcUt3D5RS4O5vnwQeOBkD8DXoqb9i+YFD4G4KcgHvinGalsKUHHccCQcjg113hvVPtkX2edv36Dg/3h/jXIVLazyW1wk8ZwyHIqatNVI2KpVHCVz0Oio7WZLi2jnj+66gipK8pqx6iYUUUUAFFFFABRRRQAUUUUAFFFFABRRRQAUUUUAFFFFABWfqWjabqAP2m1Qsf414b860KKcZOLumKUVJWaOG1TwTMmX0+4Eg/55ycH865m+sbyxk2XdvJEf8AaHB/GvX6ZNFHNGY5o1kQ9QwyK7aePnH4tTjqYGEvh0PGj0r1vQv+QLZ/9cV/lWRqng/TbrLWpa1kP93lfyrd0+A2tjBbswYxoFJHfAp4vEQqwXKLC0J0pPmJ6KKK4DuCiiigAooooAKKKKACiiigAooooAKKKKACiiigAooooAKKKKACiiigAooooAKKKKACiiigAooooAKKKKACiiigAooooAKKKKAIbu4W3hMjcnsPU1gTSvNIZJDkn9KsapP510VH3U4H171kWuraXdzSwWupWk8sWfMSOZWZMdcgdK5qkrswnK7LlFZcXiLw/Lv8rXNOfy1LPtuVO1R1J54FX5bm3heFJZ442mbZEGYAyNjOB6nANQSS0VSi1jSZVuWj1OzdbU4uCsykRH/a54/Gnf2npv26Ox/tC1+1yJ5iQeaN7L6gdSKQFunxSPFIHRsMKpxajp83k+VfWz+eWEW2QHzCv3gPXGDn0xRYajp+oCQ2F9bXQibZJ5MgfY3ocdDTA6qyuFuYQ44YcMPQ1PWDps5hul5+Vvlat6umEuZG8ZXQUUUVZQUUUUAFYmpXhncxocRg/wDfVXdYn8u38tT8z8fh3rFrCrLoZVJdAooorEyCiiigAooooA1dJvCSLeU5/uE/yrTrmASCCOCK6Gym8+2WTv0b610UpX0NoSvoTUUUVqaBRRRQAHpXn+ozm5v5pj/E5x9O1d3eNttJm9EJ/SvPB0rtwi3Zx4t7IKzfE1np99o00GqS+TbZVjLv2mNgflYHsc4q7exyS2c0cMrRStGyo46q2ODXmD+INY1Lw9qlxLMVXTrSK3nR41ZXuTLhmIIweBXRUmloznpwbd0df/whummxWL7XfG4+0/ajeiX98ZMYzn6cVht4W06a/wBJhstXkTTRDcQiRLgCWWRmyye4+9mrGn6rfXXie4SbxBHZiO9FnHYtGD5ibM7h33E9D04rE8MzzWen6HFFeeaW1G8Dq6KTGQG6cZUnr+PpWb5L7f1oapS7/wBanRP4JhuPENxJO80WlC2t4YoIpcCUR5+Vx1wOP1rUHhPTBrR1QPc/64zi38z90JSMb8euK4qyvvElxb2LHxJcr9r02a8bEKfK0ZOFHHQ96m1PxJrKjTNSuL+WCxeyglkW08stvY/MXRjkg9sUKUOwuWb6nZHwzp7eGY/D5ef7NGQUcNiRWDbgQfXNaUt1a2Ztre4ukSSUiOISN80jdPxNYfjm/urdtKtbfUP7OivbkxzXQAzGoQsMZ4GSAOa5rQ3utd8T+Gb6+umaVbW5YERrh/LlADYI43DGSPTitOdKXKkRytrmbPSqKKK1MjrfB85ksJISf9U/H0P+TW3XLeC2P2u4TsYwf1/+vXU15eIVqjPSoO9NBRRRWJsFFFFABRRRQAUUUUAFFFFABRRVTUdQtrGPdM/zH7qDqaaTbshNpK7LdQ3F1b24zNNGn1auT1DXry5JWFvIj9F+9+dZTEs25iWPqTk11QwjfxM5Z4pL4UdnJr+mIf8AXF/91Saj/wCEj07P/LX/AL4rj6K2+qwMvrMzt4dc02Q4FwFP+0CKvRSxyrujkVx6qc151UkE0sD74ZHjb1U4qJYRdGXHFPqj0SiuW03xHKhCXq+Yv99RyPqO9dLbzxXEQlhkV0PQiuWpSlDc6YVYz2JKKKKzNAooooAKKKKACiiigAooooAKKKKACiiigAooooAKKKKACiiigAooooAKKKKACiiigAooooAKKKKACiiigAooooAKKKKACiiigApk7+XC7/3VJp9Qaj/x5S/7tJ7Cexz45bJ6185eCbZo/GFnNeQ2djbyXGrNa3cKETXco3AwSN0xg5A74r6MrgPEvijw/o+uf2L/AMItLewWDx3F3cQQKY7Jpmwr46kk8kiuWO5jF6Hl+kx2Y+CesPJB4YW4/sh/Je0YG9I3/N5o+ld78R9W0/U5fB40nULe8li1Ln7PKHKMbWbHToeK2fGI8M+FY7L7L4LtdQuNVuPsUcNrBGrSFlLYOcZBC1iaf4s8Nrcaevhn4fyXV7Okk5it4I4pLeSFjGwbOPmBYjI9apvmHfqecadJaJ4XuIbWx09TJ4Skaae1mJkJDjcJ16b92cE81rY0/wC2SyN5P9vDxPpwt2P/AB8eR5UfC99mM+1ereFJtB1LUdc0uPwvBptxEkD6hG8KfvTKrNtbHXGDmufj8aaTd6tp91pPgSbUtVliuBE8SRCWKOCUxH5j29Panza7f1uFzzHwKt9H4h0bTdQklTS7ltXvLWeIEtECk0ciqPUFQ3413vwLOm2+vy2NrFYyyDR4XjvdPYrHPDuwvnR/wzc85PrW5b+KFGuf2Vp3w7vZrjTVjaQxCIfZGnXcw68Hk5x15qXwj4r0BvEkmmaT4Yl061vLqaBNQigVYrmeIZcHHI74J4NF32FJ3O/rpLV/Mto365UZrm639L/48Yvp/WiluOnuWaKKK6DYKKKKAMPWH3XpXsoArmJfFegxa+NCkv1W+LBNu07Q5GQpboGPpXR6h/x/S/739K8wt7qKz8Saxot3o097d32src2y+UdioY1Am3dPlIPfNcr1kzB6tnSQ+OPDMzXqx6kD9iieWU7GwUT7xXj5gPalh8beGptIutUj1HNtalRPmNgybjhflxnBJrzCdZ7rw7Dp0Vnd/aNI0e/ivFaBlCO/3QCRzn2qxfWOoQaV4gs9Qlu7rVJobBre6MfDW4dMAADGUJOafIh8qPTbLxZoF5aQ3VtfB45rlbVfkIYSt0UgjI/GodR8beG9P/4+r5l/fyW+FiZjvjxuHA7ZFcF5N1p8V7Jqi3d1qFjr8F1f3Plk+bAFwkiqB0A6gUljp+oapremXFncXmmR32p6hPDciD5hEyrg7W6bsHrRyr+vkLlR3F14+8LW9zDbvqDM8yq8Rjhdg4YZGCBz/Spr3xt4bs7SK6n1DEcsskShY2LExnDnAGcA9TWZNpMejeIPBWm2KzNa2bXC7jyRmM8k9sk1x2nSto7Q6hfWt0LeSPVbVWSBn/ePNlFwB3ApWXQEkelzeLNAiF0W1BCLWGOeUqCcRyfdYeoOe1dfoEm5XUdCAwr5p1XQNagtnuYoJ0ltdOsLa6h2E7o2UbvxVgpr6Q8O/fH/AFxH9KtJKSsOOjRtUUUVubBRRRQBHdLvtZUHUoR+led9OPSvSK4LV7c2upTw4wAxK/Q8iuzCS3Rx4tbMqVm6nFpOn6RfXFzZxfZQrXFyqx534GSSO54rSrI8aKz+ENXRFLMbKUAAZJO012TdotnLDWSRZtbfS7iWHWI7S38+SJSk5jHmBSOBn6VVvf7EsdSsoJLKEXF7O/lMkQ/1m35iT2OO9eb2ySJYzXelw6iNNgWyecMJM+arfvCAeTgYzjitGxuHm1u31fyrtrP+3pWDNE2VR48KcHkAmsfaX6f1c19n5/1Y7jQm0XVNOhvLGzjEIWSGMNHtKruIZQPQnNIbLQZdUS1bSbdpraFXjka3GxVzgAN0yPSvP5W1DS/CVlf2cc0d/p97PZzRMCuRMxAwO+CVIqbxBp15ptrqGnxNdP5OhQpuVmO6Tzl3Ee/X8KPaabf1Yfs9d/6uel31rZ31sYb23huYCclZFDLmiO0s0kikjtoVaFDHEyqBsU9VHoOBXmmp2ZsbnUrIrff2JBqNpJOiu7Hy2Rt+D1IzjOK6f4VyJJ4ZlaJ5Gi+2z+WZCS23dx156VcZ3laxEoWje51dFFFamR0HgtD9ouJOwQL+Z/8ArV1FY3hG38rTTKRgytn8Bx/jWzXl13eoz06CtBBRRRWJqFFFFABRRRQAUUUUAFFFQahdR2do9xJ0UcD1PYU0m3ZCbsrsqa7qiafFtXDTsPlX09zXG3E0txK0szl3bqTS3U8lzcPPM2Xc5Pt7VFXp0qSprzPNq1XN+QUUUVsZBRRRQAUUUUAFW9Mv57CfzImyp+8h6MKqUUmk1ZjTad0egWF3De2yzwng9R3B9DViuH0LUGsLwMxPkvxIP6126kMoZTkEZBrzK1L2cvI9KjV515i0UUViahRRRQAUUUUAFFFFABRRRQAUUUUAFFFFABRRRQAUUUUAFFFFABRRRQAUUUUAFFFFABRRRQAUUUUAFFFFABRRRQAUUUUAFMuE8yB0/vKRT6KAOXrx/wCJXhHxHqXjbULrTtOu5V1G0t7a2vLa5ESWoSTdIZR1Jx0P4V7VqcPk3TYHyv8AMKq1yK8Wc+sTz/4x6Ffatp3h+Oz0y81SOy1BJbiK1m8qUxiNlyHJGDkjmuEt/A2v6f8A2Cb7w3ql/Bb2typhsL0RywmSbeivICNxA6nvXvdFCk0ClpY8y0y48UaP4y1vUo/BWpXVvq0VmVKTR5hMcbKytk8kFv0rk18G69a3OkTX3hnVr+K3W/Dx2N2IHVpLouhLZGQV5xXvNFHNqHMec+HPCMl94+1PxNq9jqNhkWclmn2oqMpEAyuFOGwRg5qnoeh+Jbf4ni9h0VtLtvtc8l/cwz/6JeQMP3eIyTiXPUjFepUUcwrhXR2aeXaxp3CisTT4fPuVXHyjlvpXQVrSXU0prqFFFFbGoUUUUAYerptvWPZgDVTJxjJxWxrMPmQCVRynX6VjVy1FaRhNWYu5vU0BmHRj+dJRUEC7m45PHSjJ55PNJRQAuTjFG5s/eP50lFAC7m45PFaehJzLJ9BWYOTiugsIfItlQ/e6t9a0pK7NKa1J6KKK6TYKKKKACsDxdYmSFb2NfmjGH/3fWt+kdVZSrAFSMEHvV05uElIicFONmecUDg1qa9pT2ExkjBNux+U/3fY1l16sZKSujzJRcXZilmznJzRub+8fzpKKokqahptlqE9rNeQ+c1o/mQ5Y4VvXHQ/jVzc394/nSUUguVtVsLXVLJrO8RnhbBwrlSCOhBHIo0yxtNNso7OxhEMEedqgk8nkkk8kn1qzRRZXuO7tYKsafaveXcdvH/EeT6DuahjR5JFjjUszHAA712mg6Yun2+58Gd/vH09qyrVVTj5mlGm5vyNCGNYokiQYVQAB7U6iivLPTCiiigAooooAKKKKACiiigArlvGN2XuI7RT8qDc31PSuprgNUlM2pXEh5zIQPoOBXThY3nfsc2JlaNu5Woqmuqaa1+dPW+tzdg4MO8b8/So4Nb0ee7+yQ6lavcZI8sSDdkdfywa9C6OGzNCsHxjd30I0yy0+6+ySX96tu04QMY1KsSQDxnjvV5Nb0d7SW7XUrVreJgskgkG1SeACaz/Eh0bU9JtruTWo7NIpxJbXkUinZIMjjPB4J4qZO60ZUVZ6owtUv/FVrJJYm+ia7h0uS5DRICJCkowTxwSnBA703UPE+o3n2vUNLuvLsYVtI1AUHMkrAvyR2U4rY0rS9E0u7W6GqmV4bFlkMsgO+N33GQ/U/hVez0Hw5a6Z/wAIvb6mFeWcXYXevmHkMBj0wAPpWdpd/wCv6/I0vHsSeGbjX9Qvzqb38T2DXVxBJaMgHlKhKqVPUnI5z611dchZWfh7T9aivf8AhIv3bSyzWto8yiNZHJDsO55zwehrpv7QsfP8j7XD5vmCLZuGd5GQv1xzV0/h1M576Fmiqd7qmm2LMt5fQQMqhiHcDAJwD+dNs9Y0q8fZaahbTNtLYSQHgdT+FXdE2ZersfCt0bjTvLY5eE7fw7VxVrcQ3VulxbSrLE4yjqchh7Vv+DpSuovF2eM/mKxxEeaDNaEuWaOtooorzD0gooooAKKKKACiiigAooooAKKKKACiiigAooooAKKKKACiiigAooooAKKKKACiiigAooooAKKKKACiiigAooooAKKKKACiiigCC9t1uYSh4YcqfQ1gSI0blHXDDqK6aoLu1juV+bhh0YdRWc4c2qInG5z1FWbmyngJyu5f7wqtXO01uYtWCiiikIKcitI4VQSx6CpraznnI2rtX+8elbFnaR2y/L8znqxq4wci4wbCwthbQ7ernljViiiulKyN0rBRRRTAKKKKAAjIweRWFqNobeTcozGTwfT2rdpHVXUqygqeoNTOPMiZRucxRWjd6Y6ktB8y/wB09RWe6sp2spU+hFczi1uYtNCUUUVJIUU+KKSVtsaFj7Vp2emhSHuMMeyjpVRi5FKLYzSbMlhcSDgfdHr71q0UV0xjyqxvFWQUUUVQwooooAKKKKAGyxpLG0cihkYYIPeuY1bw/JGTLY5kTuh+8Pp611NQ3lwlrbPPIGKoMnAzWlOrKD0M6lOM1qefOrIxV1KsOoIwaSu4iittVs0nuLZTvzjI5A+tU5/DVoxzDNLF7H5hXZHFRe+hySwslscnRXRnwu2fluxj3Snx+F0z+8u2PsqVf1in3I+r1OxzNW7DTrq9fEMZ293PAFdVa6Hp8BDeUZWHdzmtJVVVCqAAOgArKeLX2Uawwr+0zP0jSYNPXcP3kxHLkfyrRoorjlJyd2dkYqKsgoooqRhRRRQAUUUUAFFFFABRTZJEjXdIwUepNUbXUWuL17dLd9q/8tDwCPWgDQPQ15y/32+pr0avPb6Pyb2eM8bZGH612YN6s5MXsjye9hceN57m5EUenDXIvMmWL96kgQFPm7ITwak8KPZtHqVnd3OnnzJLxRBFB/pgJZskN9M16Y0UTBg0UZDHLAqOT6mmrb26yeYtvCr/AN4IAfzrdUbPcwdXTY8gZoJtBvrazS1n2rYql3FFsUjzhhJE6bx3x1rd1DSLXw9qulzaxLbS281xdS3DCALbo7RYUBeg6fnXoawwqpVYYgpbcQEGCfX60ssccqbJY0kX+66gj8jR7HQPa6nht5bajFpcV1Aj/utGRJ42H3onlYfplTXSt9itvFUCIiXMs15bNJbyRlZ0fyxiWNx1jA6g8cGvTTHGxO6NDkYOVHI9PpR5cfmCTy03gbQ20ZA9M+lCo2e43Wv0PEb/AOWwiXzLOMvp9yoFxFvLkzt8sfHDnsa3I5obHW0uLsm3ii1a0MjS9UAte5r1DyIMq3kRZX7p2Dj6elK8ML53wxPk5O5Acn1pRo26g61+hxNzPp+r+JdSuLcw3lsdEba20Mu4OfXuKztU0uFvh14eurbNpcgQRGSFQrFZsI4PrkH9K9HSGFB8kMScY+VAOPSl8uPYE8tNoxhdowPTir9ldak+0tsNtLaGztYrS3QRwwoI0UdgBgVr+F8/21D9G/lWZWx4RjLarvxwiE/0p1X7jFS+NHYUUUV5J6gUUUUAFFFFABRRRQAUUUUAFFFFABRRRQAUUUUAFFFFABRRRQAUUUUAFFFFABRRRQAUUGqVzqMERKp+8b26fnSbS3E2kXaKxZNTuG+7tQfTNQm9uj/y2b9KzdVE+0R0FFYK6hdL/wAtM/UVZh1U5xNH+K01ViCqI1aKjgninXMbg+o7ipK0uWFFFFABRRRQAUUUUAFRSW8En34kP4VLRRYCt9gtf+eQ/M1JHbW8f3YkB+lS0UuVdhWQVm3DX0Go+YGzZ4y/GSv0rSopjERlZQykEHoRS1UZGtGMkQLQHl0H8PuP8KsxusiB0YMp6EUAOooooAKKKKACiiigAprxpIMOit9RTqKAK5sbUn/Uj8DQtlaqeIV/HmrB6Vn6RcXUzTx3EJTY/wApPUg8ilyrsKyL6qqjCqAPYUtFFMYUUUUAFFFFABRRRQAUUUUAFVJv9JuRCP8AVR4aT3PYVLdzGGL5RmRjtQeppbWHyYQmct1Y+p7mgCRVVRhQAPQUtFFABRRRQAUUUUAFFFFABRRRQAUUUUAFFV5buJG2LmR/7qDJpu27m++wgT0XlvzoAlnuIYR+8cA9h1J/CovMupv9VGIU/vP1/KpYLeGHlVy3djyT+NS0AV47SMNvlLTP6vz+QqwAAc4GaKKACuQ8WWxh1LzgPlmGfxHX+ldfVHXLH7dYtGuPMX5kPvW1CfJO5lWhzwscLRSsGVirAgg4IPakr1DzAooooAKKKKACiiigAooooAK6vwdbeXaSXLDmU4X6D/69c5p9rJeXaW8f8R5PoO5rvYIkghSGMYVAAK5MVO0eU6sNC75h9FFFcB3BRRRQAUUUUAFFFFABRRRQAUUUUAFFFFABRRRQAUUUUAFFFFABRRRQAUUUUAFNlkSKMu7YUU6sLUro3Eu1T+7U8e59aicuVEylZBe30lwSq5SP09frVSiiuZtvcwbuFFFFIQUUUUAOjdo3DIxVh3FbGn3wnxHJhZO3o1YtKCQQQcEdDVRk4lRk0dPRVXTbr7RD83+sXhvf3q1XUndXN07hRRRTGFFFFABRRRQAUUUUAFFFFABVSSN7ZzNApaMnLxj+Yq3RQA2KRJYxJGwZT3p1VZYnhkM9uuc/fj/ve496nglSaMPGcj+VAD6KKKACiiigAooooAKqt+71FT2mTB+oq1VbUQRCsw6xMH/Dv+lAFmigHIBHINFABRRRQAUUUUAFFFFABQeBRVW8ZpHW1jOC3Lkdl/8Ar0AJbf6RObpvuLlYh/M1bpFVVUKowAMAUtABRRRQAUUUUAFFFFABRRTJpY4V3SOFHvQA+kZlUZYgD1NVvPnm/wCPeHC/35OB+ApVtFY7rh2mb0PCj8KAA3e87baNpj69FH40n2eab/j5mOP7icD8+pq0AFGAAB6CigBsUccS7Y0Cj2FOoooAKKKKACiiigAooooA5/xLpBl3XlquZMfvEH8XuPeuXr0isfWNDhuy01viKbv/AHW+tdlDEW92RyVqF/eicfRU95Z3FpJsuImQ9j2P41BXanfY42mgooopiCiiigAp8EUk0qxRIXdjgAVc07Sry9IKR7I+7twP/r11ml6Zb6fH+7G6Q/ec9T/hWFWvGHqbU6Ep+hHoemrp9v8ANhpn++39BWjRRXnSk5O7PRjFRVkFFFFSMKKKKACiiigAooooAKKKKACiiigAooooAKKKKACiiigAooooAKKKKACiiigCnq03lWpVfvP8o/rWHV/W33XKp2Vf51h6nqlnp0tnHdyFGvJxBCApO58E446cA1zVHeRhN3ZdornB428OtY215HdSSxXMcskXlwszERkB+AM5GRxVeH4heGJrB7yO5uDGsgiUfZn3SOc/Koxljwc46VHKybM6uisnSvEej6pcW8Fjdec9xbtcx4UgFFbac+hB4x1qlP400KHWpNHaS6a6ilELhLZ2VWOMAsBjuKLMLM6Oiuf0HxjoGtagdPsLtzcfNtWSJk37ThtpIw2PappfFWhx6bqWoteZttNmMF0wQnY4xkY79RRZhZm1RWDf+LtBslu2mvD/AKKYQ4SMsWMozGFx94kDtVW58e+Gobezm+1TyLdq7RCK3d2+Q4YEAZBBPQ0crCzOwsJvIuVb+E8N9K6CuQ0+6ivrGG8t9/lTIHTepU4PqDyK6qzfzLWN+5XmtqT3RpTfQlooorY1CiiigAooooAKKKKACiiigAooooAKrTwvHIbi2+9/GnZ//r1ZooAjt5kmj3J9CD1B9DUlVriFhJ9ot8CX+Jezj0NSW8yzJlchhwynqpoAlooooAKKKKACkkUOjI3QjBpaKAK+nsTaqrfeQlD+FWKqw/u7+WPtIBIPr0P9KtUAFFFFABRRRQAUUUUAMnlWGJpG6AfnUdlGyoZJf9bIct7egqP/AI+rv1ihP/fTf/Wq3QAUUUUAFFFFABRQeOtVnvI92yFWmf0ToPqaALNQzXMMR2s2X7KvJNR+Vczf66Tyl/uR9fxNTQwRQj92gX1Pc/jQBDm7m+6Bbp6nlv8A61PitYY23kGR/wC85yanooAKKKgvrqGzt2mmbCjoO5PoKaTbshN21ZOSAMkgD1NZd5r1hbkqHMzDsgz+tc3qurXN+5BYxw9owf5+tZ9dlPCreRyTxX8p0cnihs/u7MY/2n/+tSJ4ofPz2a49n/8ArVztFb/V6fYx9vU7nY2niGxmIWTfCx/vjj861kdZFDIwZT0IORXnFW9O1C5sZA0L/L3Q9DWM8KvsmsMU/tHe0VU0vUIdQt/Mj4YffQ9VNW64mmnZnYmmroKKKKQwooooAbJGkiFJEV1PUEZFZd14f0+Ykorwn/YPH5VrUVUZyjsyZQjLdHNS+F2/5ZXQP+8tR/8ACMXP/PzF+RrqaK1+s1O5l9Xp9jnYfDC/8tron2Va0rTRdPtiGWHzGHd+a0KKmVact2XGlCOyAcCiiisjQKKKKACiiigAooooAKKKKACiiigAooooAKKKKACiiigAooooAKKKKACiiigAooooAKKKKAMHVf8Aj/k/D+VcX4+hml1DwwYoncJqys5VSdo8qTk+grttYXbek/3gDVQEjoSK5JaSOd7s8X+Fui6tpfinw/NLFcCyns7mcbkI8mU/K6n0ztUitOw+0aZofhrVLq1u/s+n63eyXGyJmdFdpArbRzjJFeqlmOeTz15o3NnOTmm53YOVzx/wpdnw5q+m6hqtjqEcM9ldlfLtXkYeZc71yFBIyvPNXPD+q/Z/HOqXL6hrdpb3l7HJFaJp7NFcK0agF225WvVQzDozD6Gje+Pvtj60c3kDle54x4Sh1DQ7zTNU1SO/urVYL37FF5Zxaz7myCAM4cDgnuaz10nXdN8La3YX9m7HWtPjvB5IZz5vmgsG4+VsPyPavdwzZzuOfrSBmHRiPxo5x8+p4lp2l6poeq3kt9b3U9vpWrWTeakRdjborhWAHLYBGcVo61fPJrmj6xBFqvhu3kgu8S2dkZZGy6YZkxxvxnnnivXNx45PHSlDMOjMPoaOcXMVdMuUvNOt7qNpXWWNWDSoUc8dSp5B9q6XSf8AjxT6n+dYZ5OTya3tMXbYx+pGaql8RVPcllnhiOJJUU+hNSCqt/YW97s85clGBBHBo8m5i/1M28f3ZP8AGug2LVFVRd7OLiJ4v9rqv51YR0kXcjBh6g0AOooooAKKKKACiiigAooooAKKKKACq9zAxfzoCFmH5MPQ1YooAitp1mU8FXXhkPUGpaguYC7CWJtky9G9fY+1LbT+blWXZKv3kPb/AOtQBNRRRQAUUUUAQzRM08MqYyhIOfQ1NRQTQAUUwyxjOZF4680okjJADrz05oAdRRRQAVFdGXySIRlzwD6e9S0UAMgiWGJY16Dv6n1p9FFABRUc08UI/eOAew7n8Kh8y6m/1MflJ/fk6/gKALEjpGu52Cj1Jqv9qeU4tYS/+23C/wD16dHZxht8paZ/V+34VYoAqi1aQ5upTJ/sLwv/ANerKIqKFRQo9AKWigAooooAKKKKAAkAEngDrXD65qDX94WBPkocRj+tdJ4nuDb6U4U4aQhB+PX9K4uu3C0/tHHip/ZCiivPNZ+IU2n3Wraf9lVru3uhFacHa6cbi30/qK6pTUdzljBy2PQ6K4nTvEmrXurXsK3mkxpbTyp9mbd57ogzkdv/ANVVF8Y65b6PJdXkFi8kumm+tjFuwMOFKuD9e1T7WJXspbHoNFc3F4kL+O/+Ef8ALXyfsgfzO/m43bf++a6StE09iGmizpt5JY3azx9uGX+8PSu8glSeFJozlHAINedV1fg64MlnJbscmJsj6GuXFU7rmOnDTs+U3aKKK4DuCiiigAooooAKKKKACiiigAooooAKKKKACiiigAooooAKKKKACiiigAooooAKKKKACiiigAooooAKKKKACiiigAooooAKKKKAM3XIsokw7cGsmulmjWWJo26MMVzs8bQytG/UGuerHW5jUWtxlFFFZGYUUUUAFFFFABRRRQA6JDJKsa9WOK6VFCoFHQDArM0W35Nww46L/jWpXRSjZXNqasrhRRRWpoFV3s4S26PMT+qHFWKKAKv+mQ/3bhf++W/wp0d5CzbGJjf+64xVimyRpIu2RQw9CKAHUVVNoY+baZ4v9k8r+VHnXEX+vg3D+/Hz+lAFqioobiGb/VyAn071LQAUUUUAFFFFABRRRQAVDc2/m4dG2Sr91x/I+1TUUAQ2szSApIhSVPvDt9RU1FIzBVLMcAdTQAtVrm9hhyud7+i1UuLuW5fybUED1HU/4VNa6fHGA0vzt6dhQBAbm9uSfJQovsP60o0+4k5mm/Mk1qAADAGBRQBnDS07zE/hQ2lr2mP4rWjRQBlmxu4uYZs/Q4pFvLqBttxHuHuMGtWkZVZdrKCPQ0AQ211DP91sN/dPWp6z7rTx9+3O1h/Dn+VNtL5kfybrII43H+tAGlUM8c0jAJN5aY5wPmNTUUAQwW0MJ3KuW7s3JP41NRRQAUUUUAFFFFABRRRQAUVDNdQRHDSDd/dHJqm91ftfpHDa4gZclpOCKAM/xqx8q2XsWY/p/wDXrma6rxnEWs4Zf7j4P4iuWHWvTw38NHnYj+IyMTRbGk8xNi53Nu4GOua5G88P6fc2+rwNqNl9qv7hpYpCQWiDbcr+O2s62vrJPBPiWza6hW4aa9xEXG49e1MXStM/t+1l+wweYfD7XBbbz5gC4f60OXNbT+n/AMMEY8vU0NP0ia1vr2S31nRmtriaSaTMQMqq4wRvzxUEXg6eXRZY7vW7aVVsDZW0kceEjTcGLMc8niubtbe1/wCFcswtNFW5e3tghgfMrgumfNHbnGamkMq+EtT0eOLyb2/1YWz2NqpIgAALbAeoKrn8azuu3Q0s+/U6k+FYbfVYtYl1JE1FtQE6uzkI0eNvlhc9dveutNxAFZjNGFVtrHcMA+n1ry+G60nVHtZPEjbYYdDaM7zhkmSXaxT/AG8Ae9bEmjwyePbC3jnc6ddQLqMkDj/WSxAKrH65BPuK0jL+VGUo/wAzO8rd8GMft8y9jFn9RWFXQ+C4yZ7ibsFC/mf/AK1Ov/DYqH8RHT0UUV5Z6YUUUUAFFFFABRRRQAUUVBe3cFnCZbhwq9vUn2ppNuyE3bcnqG4ura3H76aNPq1crqWv3VwSlvmCL2+8fxrIYszFmJYnqScmuqGFb+JnNPFJfCjtH13TFP8Ax8bvopNLHrmmOcfaAv8AvAiuJorX6pAy+tTPRILiCcboZUkH+yc1JXnMbvG4aNmRh3U4NbemeIZ4SI7wean94feH+NZTwrXw6msMUn8R1dFR208VxCs0Lh0boRUlcjVjqTCiiigAooooAKKKKACiiigAooooAKKKKACiiigAooooAKKKKACiiigAqpqNoLmPcvEi9D6+1W6KTSasJq5zLqyMVdSrDqDTa6G7tYrhfmGG7MOtZNzYXEOSF8xfVa55U2jGUGipRQeDzxRWZAUUVJFDJKcRozfQUDI6t6fZtcPubIiHU+tWrTS8ENcHP+yK0lAVQqgADoBW0KfVmkYdwVQqhVGAOgpaKK3NQooooAKKKKACiiigAooooAimt4ZuXjG7+8OD+dReTcxf6mbzF/uyf41aooAqi72HFxE8J9eq/nVhHV13IwYeoNOPIwearvZxFt0e6J/VDj9KALFFVc3kPULcL7fK3+FOjvIWbaxMb/3XGDQBYooooAKKKKAA1lXU0l7OIIf9WD19feptWuCqCBPvP1x6VNp9uLeEZHzt97/CgCS1t47ePao57n1qWiigAooooAKKKKACiiigAqve2qXCejjoasUUAZmn3Dwy/ZbjjnCk9vatOqWqW3mR+ao+devuKfplx50GGPzpwff3oAtUUUUAFFQy3UEZw0gLf3V5NR+ddS/6qDYP70hx+lAFqoZbqCM4aQFv7o5NR/ZXk5uJ3f8A2V+UVPFDFEMRxqv0FAEHnXMn+pt9g/vSHH6Uv2V5P+Pi4d/9lflFWaKAI4oYoh+7jVfoKkoooArapai8sZbfuw+U+h7VwLqyOUYEMpwQexr0eud8T6Szk31suT/y0Ud/cV1YaqovlZy4mm5LmRxbaNo7TNM2l2ZlbO5zCMnPXJqx9ltt4f7PFuEflA7RkJ/d+ntU1Fd9kcV2UIdF0eHd5Ol2ce4YbbCBkZz/ADA/KpxY2f2v7Z9kg+05z5uwbs4x1+lWKKLILsqS6Xpsu3zdPtX2SGRd0QOHPVvqasGGE3C3BiQzKpUSY+YA9Rn0p9FFguwrt/DtmbTTUDDEknzt7egrF8N6S08i3dwuIVOVB/iP+FdXXFiqt/dR2Yanb3mFFFFcZ1hRRRQAUUUUAFFFFAEF9dRWds88xwq9B3J9K4fUb2a+uDNM3+6vZRV/xTfG5vvs6H91Dx9W7msevRw9LlXM9zz8RV5nyrYKKKK6TnCiiigAooooAvaPqUun3AZctEx+dPX3+tdvbzRzwpNEwZGGQa86roPCF8VmaxkPyv8AMnse4rlxNK65ludWHq2fKzqKKKK887gooooAKKKKACiiigAooooAKKKKACiiigAooooAKKKKACiiigAooooAKKKKAGSRRSffjVvqKiNjan/liv5mrFFKyFZECWlsp+WFPxGanACjAAA9qKKEkh2CiiimAUUUUAFFFFABRRRQAUUUUAFFFFABRRRQAUUUUAFNkjSRdsiKw9CKdRQBV+yNHzbTNH/sn5lo8+4i/wBfAWH9+Pn9OtWqKAGQzRzKWjYMB19qeTgEnpQAASQACetVtSk8uzfHU/L+dAFOyX7VftO3Kg5H9K1ap6RHttd3dzmrlAHMfFO+1rTfAmpXnh9Ha/jjGwom5kXI3MB3IGT+Fcz8KtSuhJqVwviv/hINAjtVmE9ywFxBMOXVlHIXGTz6V2vjOx1TUvDN7Z6LqBsNQdP3E47MDnB9j0/GvM28G+NrxfEmsS6fpmm6lqenLp6W1rMNj5Yb5XPTOM4780u4+xH8OvGutav4T8ZtqFzOl5HBLqFgzcMkLo2zb7KVH50nwwvP7Ut7e/HxH1HUNSisWuLnTGKlVOwgg8Z4JFXT8Mb7Q77/AIp2SS4trvRLjT7z7Tc5Icp+7K56LuzwOldn4P8ADn9k+BrPTpLK1i1JLAQSvGq5LbcH5h15p9/67i/r8jzn4PXh1+TSJ7n4lajcar/rp9KO0ghScqeM4wB+dd18adbvdE8CXD6XJJHqV3LHa2hj+9vc9vfAJrnPhpovjzw3BpOl3PhnQRa258ue9WcGfYWJY8Dk810HxE8J33izxFoMErPFotm8k9zJDP5cvmbcJtxyO/PvQwRxnjfxxrMfwo8JeItNupUvXvY47pV/5asiOHVh6ErmqOueNNV1DR/GepaTrFzFbrJpzWRVhmBZAd4H48H6Vs2/w8160tbTR4Y4ptNsfEy6hbtJMCxtSp3Bs9SCfxqhJ8K9csNF8Y6XpUdu8OoXltNpwaUD5EdmKt6Y3Y96H/X4AdV4IuNc0f4iX3hHUdbn1m1/s9L2Ga4QCSMlypXI6jivRa4PwRoPiZ/GN74t8Ux2VrcyWaWcFrauXCoG3Fi3rk13lAgrJH+h6njoj/yNa1Z+tR5jST0ODQM0Kint1mYb2faP4Q2AaW1k8y3jfuVGfrUlADIoYohiONV+gp9FFABRRRQAUUUUAFFFFABRRRQBiatoENyxmtSIpTyV/hP+Fc5d6feWrETQOB/eAyPzrvqK6KeJlHR6mE8PGWq0PN6K9Bks7SQ5e2hJ9dgpEsbNDlbWEH/cFbfW12Mfqr7nDWtndXLbYIXf3A4rodK8OrGRLfMHPaMdPxNdAAFGAAB7UVlPEylotDWGGjHV6gAFAVQAB0AooormOgKKKMj1FABRTTIg6uo/GmG4tx1mjH/AqAJaKgN5aj/lsn4Gop9StYoXk37tozgCgC5UN9N9ns5Zz/AhP40ljdxXkIliDAf7QxVPxQ23Rpv9ogfrVQV5JEzdotnFsxZizHJJyT70lMmkjhheaVgkaKWZj0AHU1z8XjXQXtJrozTxRxGPd5kLKSrttVwD1UnvXrOSW7PKUW9jF123kvviFc2z2uo3UC2tuf8ARrsxLDlmyxGef/rVWWTb4/1PTl1WdrW2gluYIt7Y84oNy577R82O2a0fEU/g+41KS7voL2a7EwsybcSZZgu8ABeowetJcX/g61itmntLuJnkku/mhfzI93yM8ncKc454rBpd0dCfkcrBDrcPgq41LdfwWktnEP3l2XaaUyD507oMcVaaa9k8PbF+3mE66kEdmbs/aEUDDRl+2T0rt9eOg6Z4dt7C8hkexcrFBBCrO74+YBQOT0zWJq1/4Hn/AH11FcyLqAW8keFHwChK72x90jkGk4W0uCnfoUvEFjNb2WnrGNSigWGaaazF9m5jbj97nPzhf7ue9MvJ5P7YtdTl1a7ntSLTyruCTiDcBkSxf7eevPWtS6j8DskOmzpKyRXSQxuZH+/Ku4DfnlSMe1STS+CZ7+K+mt9kltHIQSrKgWA4O4dDtPTNPl13BPTY7M9TT7WVoLiOZfvIwYVzcPjHRJbcTtLPDmdICs0LIys/3SQegPrWtpuoW2oJO9szEQzvA+Vx86nBre6loYWcdT1GNg6K69GAIpaqaM5fSrZj/wA8xVuvIkrNo9VO6uFFFFIYUUUUAFFFFABRRRQAUUUUAFFFFABRRRQAUUUUAFFFBIAyTgUAFFU59St4yQpMh/2aqPq0hPyRKB7nNQ6kUS5pGvRWN/alx/dj/I1JHqx/5aQ/98ml7SIudGrRVe3vLebhXw3o3BqxVpp7Fp3CiiimAUUUUAFFFFABRRRQAUUUUAFFFFABRRSF0HVlH40ALRUTXNuv3pox/wACphvrX/nqD9OaALFFVvt0R+4kr/RDSfanP3bSc/UYoAtUVW866PS0x/vOKN18f+WcC/ViaALNFVtl8es0K/RDR9nuT968b8EAoAs1Q1tsQIvq39KvICqBSxYgdT3rP1z/AFcX+8f5UAXLRdttGv8AsipaZB/qI/8AdH8qfQByHi/xBqOl+NvDWk2vlfZtR+0efuXLfIgK4PbmuE8MfFXVtW0HR2ZrVdRfXorC9UR8GF9xDKM8HjH4V1/jvTdQu/iF4RvLWznmtrb7V58qISse6MBdx7ZNeXaP8PtctP8AhCdYi0m8jmW/C6nB5ZDIFlLJKw9NuRn6UR31/rUGdvZeLfHeo6jca1ptjaXWhwau2nNYRxsbkorbWl3dBjrXU+ANev8AWtS8TW96Yimnao1rb7Fx8gUHn1PNcZ4ffxr4du7zwxpnh6czXGuSXQ1GRN1p9mkfcxJz97Hbrml0DV9e8J+I/FEZ8E69qEN9qz3EM9vBlChAGcn6UL+vwB7/ANeZa1Hx1rsHhLxtqUZtvP0bUzbWmY+Nm5R8wzyeTUXiDxn4xm8T6hp3h/8As1DpNrDO1pOpM2oF0DERgdhnH1rD1/SvEwt/FPhaDw1fznxDqKXdveKv7iJGKswc/wAJXGCKvfFPS9YutQuLGTwlNqbG1iXRdSsEKyW0oGG8xwcgZ5HbFIDU8SeM/FMera3aabDDBJZ6BFqccEsW50kLLvRuey5H1FaF542vdQvPBdpobQb9bT7VdFl3eXAq5cD0O7jPtUPhbRNYj+JdxcaxayyxP4at7We6KZjlmBXeM9CeprJ+Dfg3WNH8VaxPrEMwt9Njaw0lpFwGhZ2fcp7jp+Zqv6/P/gAT+B9b+IXiZI9Rj1rw9DaG8kiNu8TecURyDjB64FesV4P8N9PXQdSgmv8A4aa3LrC30pGpLAQqq7kA9egU+le8UuiDqFVtUXdZP7YP61ZqvqP/AB5SfSgBmktusl9iRVuqmkHNkP8AeNW6ACioJLbzHLfaJlz2VsAU37FH/FJMfq5oAs5pCy/3h+dVxY2/dWP1c/40v2K1/wCeCn680ASmaFesiD8aYbu1HWeP/vqhbW2XpBGP+A08QxDpEg/4CKAIjfWo/wCWwP05pPt1ufus7fRDVgKo6KB+FLQBW+2L/DDO30jNH2pj921nP1XFWaKAK32i4PSzk/FhR5t4elqo+slWaKAK26+P/LKFf+Bk/wBKMX5/itx+BNWaRmVfvMB9TQBX8u9PW4jH0SjyLnveH8IxU3nRf89E/wC+qcCD0IP0osBX+yyH713N+GBR9jH8VxOf+B1ZooArfYYe7Sn6yGl+w2vePP1YmrFFAEAsrUdIE/KnC3tx0hj/AO+RUtFADRHGOkaj6ClZVZSrAEHqKWigBFAUBVAAHQCs3xQu7Rpv9nB/WtOob2EXFpLCf40K1UHyyTJmrxaPMNet5LvRL61hAMktu6ID3JUgV5tqGmajrNgy/wBk6hFHHZ2dlIskRViyyguVHcAc56V6uysrFWGGBwR70lepKmpO55sajieSxaPrVgiLdQ6sTb6uxNxZQlpTGItquvBzkAc1reJFvJorS7sdN1trprQwxzvDl5WDD93PGRjaeueK9EoqVRsrXK9rrexzHitbuFtA1L7FLOLG433MVqm5lBiZflA6gE1zmieGL28vLSHUF1CxtpLKdpvK+XcHmLCNzg9VPI616VRVOmm7slVGlZHmeu+G7q91K7sYbO4itX1O38qRUOFRYCu4H0BxzWfbaFr02ji3n0+4N01neq5ZCAXZ1I5/2sEj1r1yip9iivbM8v1fS77xFLcXH9m39vbXVzZxfvYisihFYM+OwBI5rqPhpaajZaDcQ6rG6XX22UuWXG/n7w9Qeua6ipbWFri5jhXq7Bacaai3IlzclyncaMhj0q2U9fLFW6RFCIqLwFAApa8uTu2z00rKwUUUUhhRRRQAUUUUAFFFFABRRRQAUUUUAFFFFABRRTLiVYYmkfoP1oAZdXEdvHuc89h3NYt3dTXDfM2F7KOlR3EzzymRzz2HoKjrmnNyMJTuFFFFZkBRRRQAVestQkhIWUl0/UVRopptbDTaOmjdZEDowKnoRTqwtNuzbybWP7tjz7e9bo5GRXVCXMjeMrobLJHEheRgqjqSaiS8tWjWQTJtIyOadc28NxH5c0YdfQ023tLe3iWOOFAF6fKKooQ31r/z2B+nNJ9uiP3Vlb6RmrAVR0AH4UtAFb7U5+7aTn6jFHnXR+7aY/3nFWaKAK26+P8AyzgX6sTRsvj/AMtoV+iE1ZooAreRcn714w/3UFH2Mn71zOfo2Ks0UAVvsMH8Rkf6uaUWVqP+WKn681YooAjWCFfuwxj/AICKeFUdFA+gpaKACiiigAooooAKKKKACqWsrm1Df3WFXajuo/Nt3j9Rx9aAGae26zjPtip6ztFk+R4T1ByBWjQAV5fF8SNam1aW7t/DyS+HYdT/ALNkmSbNyH3bd/lj+HP6V6hXgms3FxD43lbRNJ1LSPFZ1cKYbZXNpeW27mWTI28rkk//AK6Fugex12qfEXXotW1O407w4t5oOk3q2V3MJv37OSAxRO4G4VeuvHl3DB42lWxgP/COorW+XI87MZb5uOOlczp/iHUPB+s+JtFh0S8u9Y1DWvtNhF5LeVNE+0Ft4GBgA1j+KfCq6refEnVLhdSS4tVR7ZIJWWOU+UcgqPvjIpN6D6nX6r8QvEMlwtt4e0G2vJLXSotS1AzXGwIrrnYnqcA0XvxI1fUXsofCOhw3kkmlDVLn7VP5YjiJxtHq2Qa5eW+bwvqd5calp9+0eseGba2s2ht2kDTKhBQ46HnvUOlfavAl3YXGvadfLHd+FksYzDA0mJw5by2x0PI6031/rv8A8AS/r8Dv/DnxBbXNf8O2dvYLHa6vpst4zO/zxOjFSuOhGQeam8d+LtY03xHY+G/DelW99qdzA9y32mbyo1jXjAPcmvN9Aml8F6t4IvNcsL5Eg0W4WZYbdpGRpJGZQQo4OCK3PiFr2g+II9I1O/0XVE0hhMseqQQyx3drOuMKFAyFb34NDBHpXgnXG8ReGrTVpLKWyllBEkEg5R1JBHuMjg1s1yfwkm1yfwFp0niDzjekNhplxI0e47Cw9duK6ymxIKp6u220K/3iBVysvVWMtzHbr1/qaQy5pq7bKP35qxSIoVFUdAMCopbmGJ9kjFTjqRx+dAE1FNSRHGUdWHsadQAUUUUAFFFFABRRRQAUUUUAFZep63aWZManzpR/Cvb6mszX9cZ2a1smIQcPIOp9hXPV2UsNfWRyVcRbSJqXmu6hcEhZBCnonX86zpJZZDmSV2PuxNMorsjCMdkckpyluwqWK4niOY5pEPsxqKimTc2LLxBewkLNtnT34P510Wm6pa3wxG+2TujcH/69cLSozIwZWKsOhB5FYVMPCW2hvDESjvqej0VheH9a+0FbW6YCb+F/73/163a4JwcHZnfCamroKKKKgoKKKKACiiigDkPFVibe9+0Iv7qbk+zd6xq9CvbaK7tngmGVYfkfWuH1KxmsbgxSjj+FuzCvRw9XmXK9zz8RS5XzLYq0UUV0nOFFFFABRRRQAV0PhCxLSNfSD5V+WP3Pc1m6NpsuoXGACsK/ff8AoPeu2gijhhWKNQqKMAVyYmrZcqOrD0rvmY+iiiuA7gooooAKKKKACiiigAooooAKKKKACiiigAooooAKx9an3zCFT8qdfrWux2qSegrmpXMkjSHqxJrKq7KxnUeg2isTxP4m07w89pHfR3Ukl2zLElvCZGJUZPA9qZp3izS76eG3SO8hlmt5bhUmgKHZGQGyD9eKwszKzN6iuSufiH4et4rORhfOl3bm5Qx27NtjDbSzY6cirGteOPD+l/ZfNnmuBcQC5U20RkCQn/lo2Oi0crCzOlorlr/x94dstSNlNLckKkcjTpCWhVZBlCWHQEUXXjrRoNWn01bfUriaCQRyNBas6AkAj5h9aOVhZnU0VnJrenv4im0BZib+G3Fw6Y42E46+tUNO8Y6HqCWDWs0r/brp7WIbORInUN6UWYWOgra0efzLfy2PzJ/KsWrmkybL1R2YYNVTdpFQdmblFFFdRuFFFFABRUVzPHbpukbHoO5rIutQmmOEPlp6DrUSmokykkbEtxDF/rJFX2zVdtStQfvMfotYZ5OTyaKydVmbqM211O1J+8w+q1PFdQS/clUn0zXO0UKqw9ozqKKwba+nhIG7ev8Adate0uorlcocMOqnqK1jNSNIyTJ6KKKsoKKKKACiikZlUZYgD1NAC0VWN4rHbbxtMfVfu/nSeTczf66by1/ux9fzoAmlnhiIDyKCeg71JUUNvDDyiDd/ePJ/OpaAMq5DWeoCZR8jHP8AiK1FYMoZTkEZFRXkAuICnQ9VPoapabcNE5tZuMHAz2PpQBp0d6KKACiiigAooooAKKKKACiig0AMmkWKJpG6AVnaYjTXL3MnY8fWm3kzXlwsEPKg9fX3rTgiWGJY16D9aAH0EAjBGRRRQBXezt2O7y9jeqHaf0pv2e4T/U3TH2kGf1q1RQBV827j/wBZbhx6xt/Q0q3sGdrlo29HGKs0jKrDDKCPQigAVlYZVgR7Glqu1lb53KpjPqhxTfJuo/8AV3Aceki/1FAFqiqc11PbwvJNakhVJzGc0/TrxLy3EiqyHHKsORQBZrC8V6iYIhZwtiSQfOR2X/69bjsqIzscBRkmvPNTupLiee62l2bLKufyFdGGp80rvoc+InyxsupHRXP6d4ot746csdu6m7t5Z5QWH+jrHwwb3zxTdH8V2uqW2lTwW7hdQnlhAJGYygJyfqAPzrv549zh5JdjoqKwb/xJHaXN5CbV2NrcW8JIYfMZSAD+GazJvHtnCp8yzkVzay3Ea7x8+yQoV+vBNJ1IrdjVOT6HY0Vz+neJPtmtGyTTpxbmVoUudwIMijLAr1A7ZpdQ8TQWd7eWrW7M9tPbw/fA3+d3A9qrmQuRm/RXKXPjOGHT0vDYykNBczbQwziFtpH40+18b6VdNfNbBpIbOxW7kkBGOR9z6jip9pHuP2cux1IJBBBII6EV2vh7UPt1n+8P76Ph/f0NeQT+NrGKDTJWgfbqFnJcx/MOGRc+WffORXZeDNT3tY3oBjju4kZlJ6BwCPyzWdaKqRdt0aUpOnJX2Z39FFFeaeiFFFFABRRRQAVDeWsF3CYZ0DKfzH0qaimm1sJq5yOpeH7m3Je2/fx+g+8Pw71jOrIxV1KkdiMV6PUU9tb3AxNCkn+8tdUMU18SOaeFT+FnnlFdu+iaYx/49gPoSKWPRdNQ/wDHqp+pJrX63DsZfVZ9zioo5JXCRozseyjNbemeHZpCJL0+Wn9wfeP+FdNDDDCu2GJEH+yMVJWM8VJ/DoawwyXxajLeGK3iWKFAiDoBT6KK5TqCiiigAooooAKKKKACiiigAooooAKKKKACiiigAooooAivDi1lP+wa5yukul3W0i+qmubrCtujKpueefFmb7Pr/hq5bU59KRJZ915DD5rRZjx93vnp+NUdR1uxt9Z0jXLjULi8sW0e6s/tzW7KZZsrwVA4JxXqDKrfeVW+ozWJ4v1pfD9ja3Ulkk9q93HDMeAIlc4D49jj86zT2RNzyiXSdfNlpsOny3NldxeGJXeMJzKhmBMZz0JU5/Cr9zqGl6esk8MVxBYah4WFpYgxsxaUHBjOB97NehSeJol1vW7U24Nvo9os09zu6uwLbB+Az+IrP0/xrb33hzQdXi09canfLamIkfuGJOT068D86q7fT+ncd32OU8N+FbnV9Zv9Nvr+8sLVNN09Lu2jQfv8R/dLHpgjt61Jpuo2uj/EDWluPEV3pcA1CPbZJaGRLhQgHLdvSvQdT1oWXifTNH+zBzfxTyGXONvlgHGO+c1zEHjjUNQOmx6V4ahu7m+iuJSj3CR7Fik2H5m4OetCbYlc5vTW1RPH6+M5LUrp97qklh5u47vK2+WuV7KCuc+1ZXgfS9QsPE3hi42yGxvr+eZlKn93MjOp+mVx+Vegat4y1OxuEsR4Z868hs/tt9Atwn7mPcRhP77cE8V2dpJHcWsNxHHtSRBIoZcEZGenY0czS2BslqW0OLqI/wC2P51FU1ku67iH+2Khbkrc6Kiiiuw6QqK6nW3hMjfgPU1LWDqVx59ycH5F4X/GonLlRMpWRDcTSTyGSQ5PYelR0UVzGAUUUUhBRRRQAU6N2jcOjFWHQ02igZ0FhdLcxZ6OPvCrFc7aTNbzrIOnceoroVYMoZeQRkV005cyNoSuhahmuoYjtZ8t2VeTVSSyupNQ8+S6IhwVMa8cfWrsMEUIxHGF9+9aFkPmXc3+rjEK/wB5+T+VKtnGTumZpm/2jx+VWaKAAAAYAAHoKKKKACiikdlRCzsFUdSaAFqpqFn543pxIP1qW2lebc/l7Y/4Cep96moAzbK9KHybnII43Ht9a0gcjI5FV7u0juBz8r9mFUc3licEb4/zH/1qANaiqcGoQScOfLPv0q2rqwyrA/Q0ALRRRQAUU15I0GXdV+pqnPqUKDEYLn8hQBdZlVSzEADqTWZd3Uly/kW4O09/X/61NEd3fMGc7I/fgflWjbW8dum1ByepPU0AMsbVbeP1c9TU7ttUsc4AzxS0UAMhmjmXdGwYfqKfUE1qkjeYhMUv99f6+tM+0SwfLdJ8v/PRRx+PpQBaopEZXUMrBge4paACiiigAooooACAwwQCPQ0DgccUUUAUPEMpi0e4YHBK7R+PFcNXZ+K8/wBjSY/vL/OuMr0MIvcODFP3zj4/CNxbnxA9rdRhtRUx2uc4gRiS4/Mk1BB4R1PS7mFtHu4JIre5+0QrdMc5MWxgcD6Gu3pk/wDqZP8AdP8AKtfZxRl7STORn8Pateag1xPd2CwXMsE13sJJR4jkBPY4HWs3UfAM17ZtDJeW6zx27LEwJ+VzMXyfYqSK53ShNDompeafsxk0zzI0SRm+0gzcyHPRlxjA9avecV1S+OGa7kbUElcTt5gQIdoZOm0DGDxzWF4vdG9pJ6M6fT/C89r4mi1CS5tPs0M8lwjAkSsXXGw9toOTmnav4UTUNautS3WhnmuLaS3dvvIsf3wPrxXKtBcXmj6o2qxReZBolrJb+VKxAwp2senzY61d1K3sNN8Q2BjdmCraBIVldZYSzdY88OCc7hWl1orf1r/kTZ9/60NKXwfqLwz2st7ZiFYbiGzPIZjM+47/AKdOKm1DwTvmlj094bO0uYo47gJwxxJvcj69Kz/ilJs1iDzMMiafPIitM0eJARtMeOr54x6V31m0jWcDSjEhiUsM5wcDNOMYttW2IlKSSd9zhbzwBNc2psnvEaCFLhbV2J3pvYMueOxBz9a7fSIHstLs7V2Be3gjjJXoSqgZH5VYorSMFHYiU3Lc9EtZPNtYpf76BvzFSVV0nP8AZltn/nmP5VaryZKzZ6kXogooopDCiiigAooooAKKKKACiiigAooooAKKKKACiiigAooooAKKKKACiiigAooooAKKKKACiiigAooooAK5u6j8q4eP0PH0rpKzNat8gXCjpw3+NZ1Y3VyKiujKrK8X6WuteGdQ0sj5p4GVPZ+qn8wK1aK5jFOx5baeHfEn/CtLqzuLWX+2tcvF+2nHMMeQpJ9gi/qKryeHvEmiobKHTbjVYLPWodQhe3jCCVCjbwozgYIH5161RV87HzHn2r3Ov3mr6T4mXwnqafYTcW8lmSvnMJFXDgZwVyMVzsvhTVLaLw9/aHhvUdTjgtbn7RDZS7WikkkDKC2R0Gc17HRSUrBzHmPjKx1fUYbKa38KXyyCy8uylhl23VlODgCRs8pjB7969G0xbpNNtUvpBJdLCgmYdGfA3H86sUUN3Qmwq9ose65MnZB+tUa39Og+z2wVvvty1VTjdlQV2WaKKK6Tcg1CXybR2HXGB9TXPVsa437hF9WrkfGOqS6J4X1DVoI0lktYTIqP0J9656rvKxjPWVjWorjZ/G0cf/CQTR/ZprbS7GG4jeN8+ZI4b5CR7gD8aqaj4w14+E9I8QaXZae8d2UiuI53YNHMz7cDHYHOajlZFjvaK4SDxL4nn8SXWjLHoEUto8Mcqy3DK0jOu47B3xzWj458Saho9/YafptvZtNdrI4kvJCkZ2DOwEfxt2o5WOzOqorznW/H+q6dqLq2m2UUMFnb3M9tPNtuGMhIKIOjMMVe0vxRrupa9eWsCaMlrbXbwmOSYi4ZVGSQtHKw5WdxRXnOleOdcm8NTeIbqDRntY7Vpvs9vcEzq2dqhgegzjNX28Va9pv2SPX9Ns7Uy38Fu1wkh8lo5FJLKT3Xoe1HIw5WdvW3o8vmWm09UOPwrifButvr1le3TLEFgvpbaMxnIdExhs++a67Qm+eVfYGqp6SHDSRq0UUV0m4UUUUAFFFR3EyQpubqeAB1J9BQAs0iQxmSRsKKrpG90wluFKxjlIj/ADP+FOhheSQT3P3h9xOyf/XqzQAUUUUAFBopHZUXc7BR6mgCvNY28nO3YfVeKqtpjqf3U358Vp0UAZf2W/XgTE/RzR9jvm+9Nj6ua1KKAM1NLJOZJs/QVags7eLkJub1bmrFFABRRRQAisrD5SD9KWqj/wCi3HmdIZT8/wDst6/jVugAoNFFAFZ7UoxktX8pu6/wn8KEutrCO5XyX7E/dP0NWaR0WRSrqGU9QRQAtFVPJmt+bZtyf883P8jUkF1HI2w5jkHVG4NAE9FFFABRRRQBS12IzaTcIOuzI/DmuEr0gjIIPIrgdVtTZ38sH8IOV/3T0rtwkt4nHio7SKtczr/ia50zV5rVdNW4tbaCKa4l83ayq7leF74xXTVzGv8Ahm71PWJ7iPUIoLS6giguIzEWcqjlvlPQZzXVO/Q5oct/eKB8RSSLqUi6Ppb2unGdNpnXzSqf7GOATiq8XjrS7qaaSx0mOeZrGN5GICkyM6oImOOgLc1dXwlfIdUjjudNEN+0xL/Zv36iTou/uBxxUl/4Mjlk8y0nitWFosfyx5BmEiPvPsSnIrK1SxpeBB/wkl1IfsMHh6CXUVM0dzAJBs2QhSQpx82QwwKfb+J0n8UQ2U+j267bgW0UhdTPExQNnZjIXnBIpR4U1SOQX1vrEMWpSPM08vknZiUKDsGcgjaMZqVPCU0Gq/2tb30f28XPmec8fLxmMIyNjucZ9jTXtNBe4Rz+KrK6t9Wk/s2O5l0y7SCBXwfMZm2qwJHA3ZGfan6h4svNKgjk1bR5LcuZYRsfcGnX7qrxyr9j6iqkXgM29sUttSZZZIFE7uCwaZZRIrgdlznI962JtDv7vTbeHUNSW4uUv1vHfZhQA2dijsPrQvadQfIbdq0z2sT3EaxTMgMiA5CtjkZ71KilnCjkk4FB5JrU8MWhudSWQj5IfmP17VrOXLFszhHmkkdhBH5UEcf9xQv5Cn0UV456wUUUUAFFFFABRRRQAUUUUAFFFFABRRRQAUUUUAFFFFABRRRQAUUUUAFFFFABRRRQAUUUUAFFFFABRRRQAUjKGUqwyD1FLRQBg6haNbSZGTGeh9PaqtdO6q6FXUFT1BrJvNNZSXg+Zf7vcVzzp21RjKHYzqKVlZSVYEH0NJWRmFFFFABRT4opJW2xoWPtWrZaasZDz4Zuy9hVRi5FKLZFpVmci4lGB/CD/OtWiiumMVFWN0rIKKKKoZm66P3UR/2jXJeNNLm1rwrqOk27ok11CY0Z/ug+9dpq8e+yYjqpDVhVzVfiMZ6Suee6l8P5Zr28hsja2WmXxsxPHD8rbYtxfAxjLEirK+Db+Hw9PosN1G8C6ul7bNKxLCPcGZWOPvZ3fnXc0VPMyLs4e58Na1F42v8AXLOz0S5jupopI5Lrd5sOxQDtwOPX8q0fH2iarrMMMenGwmh2uk1rer8jbhgOCOQy9RXT0Ur7Du73OP8ADPg0adrX27Uvs2omLT7a2gllTc6yR7tzc9M5GO/FVdL8Ma1p/iS+vo7PRJYrq8eb7TJu+0IjDBAOK7qinzMV2ea6R4F1qHw1ceH7iDQ7eOW1MLXkAYzOwbcu7jkZAzWjP4Y8Q6wto3iG4sJ0i1CCY2iAmJYo1IYDI5LdcV3NFHOx8zMLwTob6Bp97aN5ISW/luIli+6iNjC/hiuu0IfvpD/s/wBazq19DjxC8n944H4VUNZDhrI0aKKK6TcKKKgubjYwiiXfM3RfT3NAC3M6wgDBeRvuoOpptvbtv8+ch5T+Sj0FLbW/lkyO2+VvvMf5D2qegAooooAKKKKACqt3+8uYbftnzH+g6frVqqtl+8lmuOzNtX6D/wCvQBaooooAKKKKACiiigAooooAbIiyIyOMqRgioLR2jc2spyyjKMf4lqzUN3CZEDR8SodyH39KAJqKjtphNEHAwejL6H0qSgAooooAKjnhjmXEi5x0PcfQ1JRQBU/0m29biL/x8f41PBNHMuY2z6juKkqGe2jkbeMpJ2deD/8AXoAmoqp501vxcrvT/nog/mKtI6yKGRgynuKAFrJ8Sab9tthLEP38Q4/2h6VrUVUJOLuiZRUlZnnB4ODwaSur17RBcFrm0AE38SdA3/165aRHjcpIpVh1BGCK9SnUU1dHm1Kbg9RtFFFaGYUUUUAFFFS21vNczCKCMu57Ck3YErjYY3mlWONSzscACu40axWwsli4Lnl29TUGh6THYJ5kmHuGHJ7L7CtSvPxFbn92Ox30KPJq9wooormOkKKKKACiiigAooooAKKKKACiiigAooooAKKKKACiiigAooooAKKKKACiiigAooooAKKKKACiiigAooooAKKKKACiiigBksMcoxJGrfUVVfTbZjwGX6GrtFJxT3E0mUP7Lgz996kj0+1T+At/vGrdFLkj2FyoRFVBhVCj2FLRRVFBRRRQAUUUUAI6hlKt0Iwa5y4iaGZo27Hj3FdJVLVLXz4/MQfvF/UVnUjdETjdGJRRRXMYBRRRQAUUUUAFFFFACorOwVRkk4Aro7aMQwJGOw/WqOkWhX/SJBz/AAj+taVdFKNlc2hG2oUUVVlmeaQw2xxj78nZfYeprU0FnnYyeRb4aTueyD3qS2gWFTglnblnPUmlghSGPYg+pPUn1NSUAFFFFABRRRQAUUUUAQ30hjtmK/ePyr9TT7eMQwpGP4RioJv3t9HH/DEPMb69BVqgAooooAKKKKACiiigAooooAKKKKAKk4NtP9pX/VtxKP5NVsHIyORQQGBUjIPUVVtibeb7K5+U8xE+np+FAFqiiigAooooAKKKKACq0lrtYyW7eS/cD7p+oqzRQBWW6KMI7pPKY9G/hP41ZHIpHVXUqyhgeoIqsbeWA7rV/l/55uePwPagC1VTUNPtb5cTxjd2ccMPxqSG6R28twYpP7rf09anpptO6E0mrM5a88NTqS1rKsg/utwazZdL1CI/NayfUDIru6K6I4qa31MJYaD2PPxZ3ecfZpc/7hqeHSNRlPy2rr7tx/Ou5oqni5dESsLHuc1ZeGWyGu5gB/dT/Gt6ztLe0j8u3iVB3Pc/U1PRWE6sp7s2hSjDZBRRRWZoFFFFABRRRQAUUUUAFFFFABRRRQAUUUUAFFFFABRRRQAUUUUAFFFFABRRRQAUUUUAFFFFABRRRQAUUUUAFFFFABRRRQAUUUUAFFFFABRRRQAUUUUAFFFFABRRRQAUUUUAUNQsBMTJDhX7jsayHRo2KupVh2NdNUc0MUy4kQNWUqaeqIlC5zdFa02lKTmKQj2aq7aZcg8bD+NZOnJdDJwZRoq6NMuSedg/Gp4tJ/56y/gooUJdg5GZigscKCT6CtSw07BElwOeyf41et7aGAfu0APr3qWtY0rbmkYW3Cg0jMFUsxAA6k1U+e9PdLb8jJ/9atTQVne7YxwkrCOGkHf2H+NWYo0ijCRqFUdBSqqqoVQAB0ApaACiiigAoopskiRrudgo9SaAHUVQm1SFeI1Z/foKrNqsx+7Gg+vNQ6kUS5o2KD0rGXVZ+6Rn86ni1ZD/AKyIr7g5oVSIlNDtIt7qIzSXMu/zG+UEcgDpWhUUFxDMMxuG9u9S1dywooooAKKKKACiiigAooooAKKKKACorqHzotudrg5RvQ1LRQBDaTGWM7htkU7XX0NTVVu1aGQXUYJwMSKP4l9fqKsoyugZTlSMg0ALRRRQAUUUUAFFFFABRRRQAyaGOZdsihh29qr7bm3+4TPH/dP3h/jVuigCKCeOYHY3I6qeCKlqGe2jmO45Vx0deCKi824t/wDXr5sf/PRRyPqKALdFNikSRA0bBlPcU6gAooooAKKKKACiig0AFFZt7rVhakqZfMcfwpzWXN4obP7m0AHq7f4VrGjOWyMpVoR3Z01Fcn/wk17n/Uw4/Gp4fFDZ/fWgx6o3+NU8NU7ErEU+50tFZ1lrVhdEKsvluf4X4rRrKUXHdG0ZKWzCiiipGFFFFABRRRQAUUUUAFFFFABRRRQAUUUUAFFFFABRRRQAUUUUAFFFFABRRRQAUUUUAFFFFABRRRQAUUUUAFFFFABRRRQAUUUUAFFFFABRRRQAUUUUAFFFFABTZZFjQu7BVHU0k8yQx73OB2HcmoIoZJ3E1yMAcpH2X3PvQAio92weZSsI5WM9W9z/AIVbHSiigAooooAKKKq6jdC3i+X/AFjfdH9aTdlcTdhL+9W3G1cNJ6en1rGmmkmfdIxY/oKYzFmLMSSepNJXNKbkYSk2FFFFQSFFFFACqzKwZWKn1FalhqO4iO4PPZ/8ayqKqMnEpSaOoorM0i73Yt5Dz/AT/KtOumMlJXN07oKKKKoYUUUUAFFFFABRRRQAUUUUAFVIv9FuPJP+pkOYz/dPpVuo7iJZojG3fofQ+tAElFQWcrMGil4lj4b39DU9ABRRRQAUUUUAFFFFABRRRQAUUUUAV5LUbzJAxhk9R0P1FNW5aIhLpNh7OPun/CrVIwDAqwBB6g0AKCCMg5FFZ97BcwQs2nE7zx5Z+79R6Vbs3le3UzIUkxhh70AS0UU2WRYo2kkbaqjJPoKAI726htIDNO+1R+ZPoK5DVtYub5iqkxQ9kB5P1NRaxqEmoXRckiJeI19B6/WqNejRoKKu9zz61dydlsFFFFdJzhRRRQAVqaTrVzZMEkJmh7qTyPoay6KmUVJWZUZOLuj0O0uYbqBZoHDIf09qlrhtF1GTT7oNkmJuHX29frXbxuskayIwZWGQR3FebWpOm/I9GlV9ovMdRRRWJqFFFFABRRRQAUUUUAFFFFABRRRQAUUUUAFFFFABRRRQAUUUUAFFFFABRRRQAUUUUAFFFFABRRRQAUUUUAFFFFABRRRQAUUUUAFFFFABRRRQAVFcTrCozlmPCqOpNJc3HlkRou+VvuqP5n2pLa32MZZW3zHqew9hQA2CBmkE9xhpP4V7J9PerNFFABRRRQAUUUUAB4Fc9ezGe4aTt0X6Vs6lJ5dnIR1I2j8a5+sKr6GVR9AooorEyCiiigAooooAKKKKAFVirBlOCDkGuitZRNbpIO45+tc5WtoUmUkiPY7hWtJ2djSm9TSoooroNgooooAKKKKACiiigAooooAKKKKAK15GwK3MQ/eJ1H95e4qW3ninTdE4Yd8dqew3KVPQ1V0+xisWl8knZIdxB7GgC3RVPU9Rt7CLdM2WP3UHU1yuo61e3ZKhzDH/AHUP8zW1OhKfoZVK0Yep1tzqFnbf664jU+meapP4h01TgPI30Q1xtFdSwkOrOV4qXRHZJ4h01jgvIv1Q1dttQs7niG4jY+mea4Cih4SPRgsVLqj0iiuJ07WryzIUuZo/7rn+RrqtM1G3v490LYcfeQ9RXLUoShr0OmnWjP1LlFFFYmwUUUUAFFFFABWB4wvCkEdmhwZPmf6Ct+uI8SSmXWJvRMKPwFdGGjzT9DDEStAzqKKwPH6eZ4bkj+1rbBpYxl2KrJ8w+RmHIB6Zr0JOyuefFXdjfyPUUZHqPzryG/vNQS1sk0VbpWjF7HNGZt5hRSC4jb+IAZ2n3rQ12e1juY2064cWItLBom8w/dNwvJPr61mqvka+y8z07vQSB1IH1rmLzUbP/hPbOT7dD5BsJhu80bN29fwzVfxz9lutT0i2vZiLCRJ5GxKUVmCZQ5B/EVUp2VyFDVI64soPLAH60teX+ErS51jVreW8sftwWytGmmkvGjaLIPzBR94nH6V6ieTThLmVxTjyuwldV4PuzJbPaOcmLlf90/5/WuVrT8MzGLWIvR8qaivHmgy6MuWaO1oooryz0wooooAKKKKACiiigAooooAKKKKACiiigAooooAKKKKACiiigAooooAKKKKACiiigAooooAKKKKACiiigAooooAKKDUMl1bx/emQH0zQ2Fyaiqn9o2n/AD0/8dNPS9tX6TL+PFTzLuLmRYooBDDIII9qKoYVXuJ2D+TAA8x/JR6mq19d3K3yWtvEWVh88mM7Ku28KQptXJJ5Zj1J96AG20CwgsSXkb7znqamoooAKKKKACiiigAooooAoa4f9FUerisatrW1zaA+jCsWuar8RhU3Oe+Jc01v4B1qe3leGZLRijo2GU+oNeZXWteLZZbr+1nmsjb6JPFGEcjzXTbmb8cjBr2PWNPtdW0u5029Vmt7lDHIFOCQfeqWr+G9L1Vw95HKzC0a0G18fu2xkfXgc1KdkEZJHnNvqd3/AG+mo3F9qwePVLayjaI7rdYzHFlHXpli559qPAWoahJ44hhF1qKg3N8901zPugmgR2VVjU87lOK73/hDNB/tiLVPJm82Nkfy/OPlM6DCuydCwAHNK/g/RWht41jnjNvPNPFIkuHVpSfMGfQ5PFU5ILqxxPgjV38UXnifTr3ULjyrkm8tDBOVeJFcrtB7fdU49D71Qs7i+0vQfDmoW+p38k93BfTTGacuCyQvt4PYYB+tem2nhrSLSSxktrcxNZWzWsO04/dtjIb16DmmR+FdFS3063+zu8WnpKkCs+RiQEOD68E0uZdA5lc8v1efVNL0W5trDVtQd7rSLS93SzlmWd5VBKnsDnp0rsPhRrV1rlzrt1dNKrrLCjQuTiKQR4cAdvmBrUtfAnh63tJ7ZYrqRZvLUtJOWZURtyopPRQR0rX0vR9P0y8v7uzhMcl/KJrjnguBjIHam5JpibVjQq/oh/0ph6rVCtDQ1zcu3otKHxII7mxRRRXUdAUUUUAFFFFABRRRQAUUUUAFFFFABVLWdQj0+1Mhw0jcIvqaukgAk8AVwmtXrX1+8uf3a/LGPat6FLnlrsY16nJHTcrXVxJPK8877mPJJ7Cqa31mywst1CVnUtEQ4+cAZJHrxWf4zuJ7fwzem1RnuJU8mJVHO5/lH88151Pp+sx6fpulwwyR32jzXPlj7wZRGGUZHBBBK12zqcmiRxQhzatnq8d5ayeT5dzE/nqXiw4PmKO49RTft1n9mS5+1Q+S7bEk3jazZxgH1zxXmOmnUlvNA1OO0m+yaRa21vL2I80Yf5ep4K/Tmtnw7Pp+o+CpfDkwnF3HFOzIYWXaRIzKQxGM8gihVbjdKx11zrWj2szQ3OqWcMinayvMAQfSnS6tpcUQmk1G1SMv5YZpQAW9PrzXGppcY8I+HnltfPuZr6Ce5kkiDOzO2XLcdP8ACqE8dtaa3Pc6np0s+n/ab6IIsJYFmWPYAAOCcEA0OpJb/wBbAqaZ6S1xbrKYWmjEgTzCu4Z2/wB76e9T2F5t8q8s5gQQGR0OQw/qK8xc6gPFZ1eOxni09YxpSqxyyAxZwR1OHIGfY10/w91WzuvD9hp8JmFza2kazI8LJtIGOpGD+FOM1JtMmUHFXR6/o2oR6ha+YMLIvDr6H/Cr1cJo161jfJLn5Cdrj1Fd2CCARyD0rhr0uSWmx3UKnPHXcKKKKwNgooooAK4HVs/2pc56+a38676uJ8SReVrE3o+HH4iuvCP3mcuKXuozazNYu7Vbyx0m6tRcJqTSR4YAqNqFjkHr0rTrC8UWGq3GoaTf6THayy2MsjslxKUVgyFeoB9a7ZbHHHcoX+taZpV29ha6Irz2skdrbJGFQEyqWwCeFGBznrVWfU7Mpp9vH4NaWHUB5SK2xQGUlihBPQEE+lPvNA1y6OoXU1vpkkl3JA72ruWjcIpDLuxlexBq3p+galDB4eW4uUmk06Z5J2ZyTtYMAqk8nGQOfSslzP8Arz/yNfdSMmO+0eTTLq9bwTCNPtBK3mZiIJQ4OFzkZIq5J4i0LUooLN9JS6td9qsQcKVXzVJXA7bduDVK08J6xDp+p2IsdMU3iTL9rFyxdgzblBXGB2pdP8EXlheSm3lg+zNe21wilzlFQNvX824qVz6aFPk11LVn420b7N9ug090MlvI0gQLuBiZUEZ/77GO2DXRaBqcmpQzefYy2U8EnlyxSEHBwCCCOCMGuIg+Hl9CrGO4t0aWxaORdxK+dvDAj2IUAn2rq/Buk3elxX0l4sUUl3ceaIIpWkSIYxgE+pyaum5394iooW903quaL/yFrb/roKp1p+GYTLrER7JljV1HaLIgryR2tFFFeQeqFFFFABRRRQAUUUUAFFFFABRRRQAUUUUAFFFFABRRRQAUUUUAFFFFABRRRQAUUUUAFFFFABRRRQAUUUUAFUr3UI4CUT53/QVFql6UzBCfm/ib09qyaxnUtojOU+iJp7qeY/vJDj0HAqGiisW7mVwooopCJIZpYTmORl/lWnZ6krEJcAKf7w6VkUVUZOJSk0dQMYyKKxtNvTEwilOYz0P92tmumMlJG0ZXCiiiqKCiiigAooooAKKKKAIb2PzrWRO5HH1rna6isLVLfybksB8j8j/CsaseplUXUqUUUVgZBRRRQAUUUUAFFFFABWxoke2BpD/GePoKyoI2mlWNepNdHEixxrGvRRitaUdbmlNa3HUUUV0GwUUUUAFFFFABRRRQAUUUUAFFFFAGf4hnNvpMzKcMw2D8a4eut8ZMRpsQ9ZRn8jXJV6OFVoXPPxL9+woJHTijccYycUlQ313bWNq91eTpBBGMu7nAFdF7HOT7mz945+tcRf8AjS8VvE8cCxk6ZHvtC2SJCuA+foxxXQP4l0FFt2bVrZRcgmEl+GAOD+tctqej+DrKN7e51r7LORLDcy5G+YyYf5u2RkEfhWdRv7LNaaX2kOtfF+ratNEmlvawme6SFWmjLbP3JdgcHqGBFdb4Y1KXVtAs9RlQRyTR5dVOQCCQce3Fcndad4WiSbUbbxI2nq18LjzItp2StFjABHdW3fjXVaR/Zem2llpFpcoQIC8Cl8tIg5Le/XP40qfNd3YTStojT3N6mgszfeYn6mobS5gvLZLi1lWWF/uuvQ9qlrYyCu48Ozm40mFmOWUbD+FcPXWeDWJ0+Vewk/oK5sUrwudGGfvm5RRRXnHoBRRRQAVgeMLMyQJeIOY/lf8A3TW/TZUWSNo3UMrDBB7irpz5JKRFSHPFo85oq9rOnyafcleTE3Mbeo9PrVGvVjJSV0eXJOLswoooqhBRRRQAUUUUAFdX4QszFbPdOMNLwv8Auj/P6ViaLp0moXIGCIVOXb+n1rt41WNFRFCqowAOwrjxVTTlR14anrzMWiiiuE7QooooAKKKKACiiigAooooAKKKKACiiigAooooAKKKKACiiigAooooAKKKKACiiigAooooAKKKKACq9/cfZ7csPvHhfrVisbWpd1yI+yD9TUTlZEydkUSSSSTknqaSiiuU5wooooAKKKKACiiigArZ0e48yIxMfmTp7isap7CXybpG7ZwfoauErMqLszoaKKK6joCiiigAooooAKKKKACorqFbiExt+B9DUtFDVwObuIZIJDHIMH19ajro7m3juE2yL9D3FY91YTQklR5ieormnTa2MJQaKlFFFZkBRRRQAUqgswVQST0AqW3tZpz+7Q4/vHpWxZWUduN33pP73p9KuMHIuMWxum2n2dNz8yN19varlFFdKVlY2SsFFFFMYUUUUAFFFFABRRRQAUUUUAFFFFAGP4ujL6TuH8Egb+n9a4+vQb+AXVnLbn+NSPxrgHVo3ZHGGUkEe9ehhZXi0cOKjaSY2sHx1DNNosbxW8lwILuGaSONdzFFcE4HfjtW9Wf4jN4mjXEthdi1niQyBzGH4AzjB9a6J/Cznh8SOB8Raff6pK11pmk3FjA9ncNJD5XzTqZVLDn7rMMkDrxV66sbiax1pobC42S6jYyQK0R3FAseTz6YOfoaivPFer6ZpyNdXpuJrjSDdxMttwspIxnGeB6mk1Hxpqmn3kbTOr232uWKTCcqgiRgfwLE1z3grnQlN2t/XUlvbe4svFV3qk2l3NxZpqMvyxwl9wa3VQQO4yCM9qga01f/AISax1qDR5bSzsVhtBbjJZEdTvwP4lBYZP8As07TvF+r3Wq2Wjm5jjnvYbV1nMfyx7gxk+pOAAKNW8aappt+BI6tbfaLuFjs+4EChGP0Lc/Wi8VrfqFpbW6G98P73bpNvpE1jfwXECPvaa2ZE+8ejEYPWuorgNM8VarcanYi4voI4nktoGgaA/vTIgZm3j7pyRgdK7+t4O6t2MKiswrsPCMezSix/jkJ/pXIorO6ooyzHAHvXf6fbi1sorcfwKAfr3rDFStFI3wsbybJ6KKK887gooooAKKKKAIby2hu4GhnQMp/Me4rkdW0W5smLoDLD/eA5H1rtKK1pVpU/QyqUoz3PN6K7e90WwuiWaLy3/vJxWXN4YbP7m6GP9ta7Y4mD30OSWGmttTnKK3f+EZu8/6+HH41ND4YOf310Mf7C1Tr011IVCp2OcrV0nRbi8IeQGKH+8RyfpXR2WjWFqQyw+Y4/ifmtCsKmK6RN4YXrIitLeG1gWGBAqD9fepaKK427nYlYKKKKQBRRRQAUUUUAFFFFABRRRQAUUUUAFFFFABRRRQAUUUUAFFFFABRRRQAUUUUAFFFFABRRRQAUUUUAFc5dtuupW/2jXR1zU/E8g/2j/Osa2yM6gyiiisDEqa1eHT9HvL8R+YbeB5ducbtoJx+lcZY/EKX+zr2fUdJWKeCxjvYkguBIsiu21VJ/hOcda7DxDay32g39lBt82e2kjTccDcVIFcBbeANRstM1HTLFbSKDUbCHeS3Md1HjIz1KNj8DVRtrctWLt78RJ9JhZda0hLa4hvobe5WObeqxyoWDqcc4A5FWYviFZz6d4k1G3gEtro5CxOH/wCPkkdvQZ4FZ7eENb1TUF1LV7azjabUreWe2SXeqwxRsh57k56Ulz4Bu/tFzpth5dno893asWRxvWKJD0B6tvx196q0Q907rw/qMer6HZapENqXUKybc52kjkfgcj8KvVgeA9IvNC0WTSrqQSRw3MhtXyCWiY5XOOh5Nb9Q7X0JCiiikI6aFt0SN6qDTqjthi2iH+wP5VJXYtjqQUUUUwCiiigAooooAKKKKACiiigCGa1t5fvxKT6jiq7aXbnozj8avUVLin0E4plAaXB3dz+NTRWNtHyIwT6tzVmihQiugcqADAwOBRRRVDCiiigAooooAKKKKACiiigAooooAKKKKACiiigArl/FenFJPt0K/I3+sA7H1rqKR1V0KOoZSMEHvWlOo4SuRUgpxsecVHdQpc2stvJnZKhRsdcEYre1zRJLVmntlLwdSB1T/wCtWLXpxlGaujzJRlB6mLL4Z02S2NuzXGw2H2A4cZ8r8vvcdf0qJvCWkPK0kgnfcZSys42nzIwjdvQDHvW/RT5I9g55dznl8H6QtpJbK10A0cCB/MG9PJzsZTjg806bwjpEzytN9ok80T7wzjB84Dd2/wBkY9K36KOSPYOeXc5+DwlpcN7b3KSXe2Axt5Jl/du8YwjsMcsBXQUVs6Hosl0yzXKmODqAer//AFqUpRpq7GlKbsT+FNOLy/bpV+Rf9WD3PrXUUkaLGgRFCqowAO1LXmVKjnK56VOChGwUUUVmWFFFFABRRRQAUUUUAFFFFABRRRQAUUUUAFFFFABRRRQAUUUUAFFFFABRRRQAUUUUAFFFFABRRRQAUUUUAFFFFABRRRQAUUUUAFFFFABRRRQAUUUUAFFFFABWBqaeXeyehO4fjW/WdrcO6NZ1HK8N9Kzqq8SJq6MiiiiuYwCiiigAooooAKKKKACnRKXkVB1YgU2r+jQ75zKR8qdPrVRV3YaV2bKjAA9KKKK6zpCiiigAooooAKKKKACiiigAooooAKKKKACiiigAooooAKKKKACiiigAooooAKKKKACiiigAooooAKKKKACiiigArK1HQrO6JdB5Eh7qOD+FatFVGbi7pkyipKzRx114fv4ifLCTL6qcH8jVJ9OvkOGtJv8Avmu+oroWLl1Rg8LHozgU06+c4W0mP/Aau2vh+/lI8wJCvqxyfyFdjRQ8XLogWFj1ZladoVnakO48+Qd2HA/CtWiiueU5Sd2zeMVFWSCiiipKCiiigAooooAKKKKACiiigAooooAKKKKACiiigAooooAKKKKACiiigAooooAKKKKACiiigAooooAKKKKACiiigAooooAKKKKACiiigAooooAKKKKACiiigAooooAKR1DKVYZBGCKWigDnr23a2mKnJU/dPqKgrpLiGOeMxyDI/lWJeWctu3I3J2YVzThbYwlCxWooorMgKKKKACiipbe3lnfbGufU9hTGNhjeaQRoMk10NtCsEKxr26n1NR2VqltHgcufvNViuinDlNoRsFFFFaFhRRRQAUUUUAFFFFABRRRQAUUUUAFFFFABRRRQAUUUUAFFFFABRRRQAUUUUAFFFFABRRRQAUUUUAFFFFABRRRQAUUUUAFFFFABRRRQAUUUUAFFFFABRRRQAUUUUAFFFFABRRRQAUUUUAFFFFABRRRQAUUUUAFFFFABRRRQAUUUUAFFFFABRRRQAUUUUAFFFFABRRRQAUUUUAFFFFABRRRQAUUUUAFFFFABRRRQAUUUUAFFFFABQQCMEZFFFAFK402CQ7kzGfbpVKTS7hfulHH1xW1RUOnFkuCZg/2fdf8APP8AUU9NMuWPzBV+prboqfZRF7NGfBpcanMrl/YcCryIsahUUKPQU6itFFLYpJIKKKKYwooooAKKKKACiiigAooooAKKKKACiiigAooooAKKKKACiiigAooooAKKKKACiiigAooooAKKKKACiiigAooooAKKKKACiiigAooooAKKKKACiiigAooooAKKKKACiiigAooooAKKKKACiiigAooooAKKKKACiiigAooooAKKKKACiiigAooooAKKKKACiiigAooooAKKKKACiiigAooooAKKKKAEJHqKNy/3h+deFfE28vIvG+oRxXlzGgKYVJmAHyjsDXN/2hqH/QQvP+/7/wCNAH0zuX+8Pzo3L/eH518zf2hqH/QQvP8Av+/+NH9oah/0ELz/AL/v/jQB9M7l/vD86Ny/3h+dfM39oah/0ELz/v8Av/jR/aGof9BC8/7/AL/40AfTO5f7w/Ojcv8AeH518zf2hqH/AEELz/v+/wDjR/aGof8AQQvP+/7/AONAH0zuX+8Pzo3L/eH518zf2hqH/QQvP+/7/wCNH9oah/0ELz/v+/8AjQB9M7l/vD86Ny/3h+dfM39oah/0ELz/AL/v/jR/aGof9BC8/wC/7/40AfTO5f7w/Ojcv94fnXzN/aGof9BC8/7/AL/40f2hqH/QQvP+/wC/+NAH0zuX+8Pzo3L/AHh+dfM39oah/wBBC8/7/v8A40f2hqH/AEELz/v+/wDjQB9M7l/vD86Ny/3h+dfM39oah/0ELz/v+/8AjR/aGof9BC8/7/v/AI0AfTO5f7w/Ojcv94fnXzN/aGof9BC8/wC/7/40f2hqH/QQvP8Av+/+NAH0zuX+8Pzo3L/eH518zf2hqH/QQvP+/wC/+NH9oah/0ELz/v8Av/jQB9M7l/vD86Ny/wB4fnXzN/aGof8AQQvP+/7f40f2jqH/AEELz/v+3+NAH0zuX+8Pzo3L/eH518zf2jqH/QQvP+/7f40f2hqH/QQvP+/7f40AfTO5f7w/Ojcv94fnXzN/aOof9BC8/wC/7f40f2jqH/QQvP8Av+3+NAH0zuX+8Pzo3L/eH518zf2hqH/QQvP+/wC/+NH9o6h/0ELz/v8At/jQB9M7l/vD86Ny/wB4fnXzN/aOof8AQQvP+/7f40f2hqH/AEELz/v+/wDjQB9M7l/vD86Ny/3h+dfM39oah/0ELz/v+/8AjR/aGof9BC8/7/v/AI0AfTO5f7w/Ojcv94fnXzN/aGof9BC8/wC/7/40f2hqH/QQvP8Av+/+NAH0zuX+8Pzo3L/eH518zf2hqH/QQvP+/wC/+NH9oah/0ELz/v8Av/jQB9M7l/vD86Ny/wB4fnXzN/aGof8AQQvP+/7/AONH9oah/wBBC8/7/v8A40AfTO5f7w/Ojcv94fnXzN/aGof9BC8/7/v/AI0f2hqH/QQvP+/7/wCNAH0zuX+8Pzo3L/eH518zf2hqH/QQvP8Av+/+NH9oah/0ELz/AL/v/jQB9M7l/vD86Ny/3h+dfM39oah/0ELz/v8Av/jR/aGof9BC8/7/AL/40AfTO5f7w/Ojcv8AeH518zf2hqH/AEELz/v+/wDjR/aGof8AQQvP+/7/AONAH0zuX+8Pzo3L/eH518zf2hqH/QQvP+/7/wCNH9oah/0ELz/v+/8AjQB9M7l/vD86Ny/3h+dfM39oah/0ELz/AL/v/jR/aGof9BC8/wC/7/40AfTO5f7w/Ojcv94fnXzN/aGof9BC8/7/AL/40f2hqH/QQvP+/wC/+NAH0zuX+8Pzo3L/AHh+dfM39oah/wBBC8/7/v8A40f2hqH/AEELz/v+/wDjQB9M7l/vD86Ny/3h+dfM39oah/0ELz/v+/8AjR/aGof9BC8/7/v/AI0AfTO5f7w/Ojcv94fnXzN/aGof9BC8/wC/7/40f2hqH/QQvP8Av+/+NAH0zuX+8Pzo3L/eH518zf2hqH/QQvP+/wC/+NH9oah/0ELz/v8Av/jQB9M7l/vD86Ny/wB4fnXzN/aGof8AQQvP+/7/AONH9oah/wBBC8/7/v8A40AfTO5f7w/Ojcv94fnXzN/aGof9BC8/7/v/AI0f2hqH/QQvP+/7/wCNAH0zuX+8Pzo3L/eH518zf2hqH/QQvP8Av+/+NH9oah/0ELz/AL/v/jQB9M7l/vD86Ny/3h+dfM39oah/0ELz/v8Av/jR/aGof9BC8/7/AL/40AfTO5f7w/Ojcv8AeH518zf2hqH/AEELz/v+/wDjR/aGof8AQQvP+/7/AONAH0zuX+8Pzo3L/eH518zf2hqH/QQvP+/7/wCNH9oah/0ELz/v+/8AjQB9M7l/vD86Ny/3h+dfM39oah/0ELz/AL/v/jR/aGof9BC8/wC/7/40AfTO5f7w/Ojcv94fnXzN/aGof9BC8/7/AL/40f2hqH/QQvP+/wC/+NAH0zuX+8Pzo3L/AHh+dfM39oah/wBBC8/7/v8A40f2hqH/AEELz/v+/wDjQB9M7l/vD86Ny/3h+dfM39oah/0ELz/v+/8AjR/aGof9BC8/7/v/AI0AfTO5f7w/Ojcv94fnXzN/aGof9BC8/wC/7/40f2hqH/QQvP8Av+/+NAH0zuX+8Pzo3L/eH518zf2hqH/QQvP+/wC/+NH9oah/0ELz/v8Av/jQB9M7l/vD86Ny/wB4fnXzN/aGof8AQQvP+/7/AONH9oah/wBBC8/7/v8A40AfTO5f7w/Ojcv94fnXzN/aGof9BC8/7/v/AI0f2hqH/QQvP+/7/wCNAH01RWf4ZZm8N6YzMWY2cRJJySdgrQoAKKKKACiiigAooooAKKKKACiiigDwL4pf8j1qH1T/ANBFczXTfFL/AJHrUPqn/oIrmaACrWkWy3mq2tpIxVJplRiOuCaq1Pp9y1nfwXaKGaGRXAPfBpoGdatn4d1LX4tKhs5LOaK9aFlRywliUHJJPQ5FWtH0nQ9YnsLsacLWGWSeGSESkqdi5Vs9QazH8Sabb6hDeadpUiym6NzO0zAtkg5RSOg5NPh8TabZyW8NhY3K2kXnOfMYFy8i4/IZpAadn4Ysbe80+0urITyst1vG4jzdmNh9uDVGTT7SSS/hufD66bLb6dJOq+cXy38Lfhg1FH4vVo9O+0W8rzWtrLAzKfv7lAU/hjmsXRNUFjHfrOsszXVo9up3Z2k9zntQB0uraVorpf2dvp/2eezsY7oTrKTvJUEgg/WneJdLs7B1ij8Nqlu7RIt557dWxn5fzFUNT8TafNBctZ2Fwt5dWyW0skjjaEUAHAHc4pms63ol/cG9+yakt38hAMo8sFQB938KANfX/DumaOuqXxsRPbIYXgQyEAZYh1zWJ40XS7eKyisdLS1eeBLhpBKzcMD8uD/OpdW8Vi/0vVbDyJfLu51mgJP+rHGQfyrH1/Uo9SezaONk+z2qQHd3K96AM2iiigAooooAKKKKACiiigAoop2x9hfY20HBbHFAG14Ht7e58QxR3UCTx+XIxRxkEhSRXRaNY6dqM+maiul20bXVrcF7fJ8oun3Tz0rk/D2oPpGox6h9lM6AMm05AbIx1rUi8TeTdwmPSEjsraCSFbYOej/eJY80AbGnafaX+oX1nqmnadYmOzyr2zblUs2A2c9RU82gaTYCxVoIrt7a2uJJz2llQDg+wJ/SuYk1i0t7e5hsdFFil3bmE/vGOeQQwz9KksfENzaRWdvJYmZYElWVXJzKknX6fWgDYNrpa2J8Qf2Xbljpwn+zHPlCTzNucfTtUvh6007VIL+603RrWRjNCoiuW2qmQd+0+npWJ/wlCGYwnS4zpv2YWwtfMOdm7dnd65ptz4mum86OCzS2dp4ZIgn/ACzEYwox3+tAGt4f0TSbvxPq6qgk0+HMMOckB3O0Y+hzVTQpLWDRNWS60eynn01Rh5FO5yXwc1Bd+J7uMTtYWb6c9zcieVlP3iB93p0zk/jVW41p5pdYEdjsOphdygk+WQQSfxoA35rTTbKxk1X+zbeZ4dNt5FicHYXkYgsR3NchrMllNqUsunwvBbtgrG38JxyB7ZrZh8SM/wDo1xpYuLb7JHbSw7iC2w5DZHTmsnWbi41LUpbtrTyS2MRohwqgYH/66GBQopyI7ttRGY+gGTTaACiiigAooooAKKKKACiiigDofB+gJrUGoySMy+RD+5wcbpT90e/Q1LpumaHHo1lcavJcJJftIqSowCQBO5Hfk07w/wCJINF0q2gghWWZrvzbkumcIOBt9+tWJNW8M3EUcd2ly0VnPNJBEE4mVzkKT/Dg0MEQrZeGz4aOoi3v2lEwtsiUbS+M7sY6e1O13w9Yw2+pDTxMbiynhBVnzmN1Ht/eNZialajww2nYZZjfi4CgZATGMZrYs/E1hD4yvNRkV5LC5iCMpXkkKMcfUUAWD4c0aE36ta3949kkKyJBINzSMPmxx0GRXI6sLVdQlWzt57eJTjy5zl1PfNb+i69a+Vq4vr68s5r6dZVmt1ywwxJH9KwNXa2bUJWtLme5jY7vNmXDse+aAKlFFFABRRRQAUUUUAFFFFABRRRQAV2+oadaWXh61u4/Da3Ub2ayS3Xnsuxzx0/KuIrpbzWNEvtOtYrq11Lz7e2EAMcoEZIzyR9TQHU3b/wrp8Vqb2O3BhbSi5G4/JOFBDfjnp7VS1/RdPt9KvY4NJnQ2ccZW9ViwkcqrMGHQDDVA3jAeTe24t5fJubFLcKSPlkVdu76U298UWM9rOVs7kXN4kcV1mTMYVcAlR6kCgESal4btotJ0J0BWaaRI7wg8jzOV+nGRVy+0XTWuoFXRprWKPURbCQMWSePdtJJ7HI7VRu/GUly14stuTAZI5LNNoBiKEEZPfgUtz4qsfMRrOzulEl6t5ciSQNhgc7U9BmmBoS6VYjxJaabceGVtLeW5dVl89j5qKD27Z4NYXiO1019FttVsLM2Ra5kt3iEhdTtGQwJq0uvaHDrkWrW9nqZmWdpXEkwZcNnIA7daztf1azutPg0/TbSaC2jleYmZ9zM7denapAxKKKKYBRRRQAUUUUAFFFFAHTeDLGxurW8lksV1G8jKCO1MuzKH7zD1I9KkvNM0tdNuJ7WGXC6qsCGXKuIyBlSPrWb4e1DTrSOaHUbSWRXZXSaBgssbKc4B9D3rU/4SixvJ7z+1LCYwzXS3UQhcBlZRgA565AFMDci8O6X5l6seircqmpNAT55TyYtqnOc9smotM8P6PJZJt08XkDXk0Ul4Z9hijU8P6Gub1nxD/aWm3EBieKWe+a6JVvlClQNv6VUutTWbw5ZaWiSK0Esjs2flYN2qQOksNH0QLYac9qbh9QjmkF35hBTaSFwOnap30DTDoEc0mm+TH/Z/nNfiYjEuOF2nrn+tZGl+JLK2sbNp7GeS+sIpIrd1cCMhs/eHtmhPE0DIltcWsslm1gLWZMjlxyHX6GmwRYQaJJ4ZtLwaHGs09yLUt5zcHbnf/8AWp+s6FYzrf2+mWvl3NnqawkBicxPgL19DWHFqscehWun+U5aC9+0F+xGMY+taeneLEs/E+paqtu7QXgJERIyrcFT+BFAjYTR9Lb+1P7P0JdRa0uY7dU85lzhfnbOfWuG1Ro21Gfy7UWihseSGLbCOCMn3rX0fWbCPSrux1SG8k+0XAnL28gQ5APf8axr9rV7yRrNJUtyfkErZYcdz9aBkFFFFABRRRQAUUUUAfSXhf8A5FnS/wDrzh/9AFaNZ3hf/kWdL/684f8A0AVo0AFFFFABRRRQAUUUUAFFFFABRRRQB4F8Uv8AketQ+qf+giuZrpvil/yPWofVP/QRXM0AFTWVzJZ3cV1Ds8yNty713DPuO9Q0UAemR3klx4o021eO0WNtO+0kmFQBIY25Pt7VlWa3GqeL9Pgu7rT7+K2Vp2aziwuBzg8cngVhw+JLyPVbfUfs9u0kFsLYIwO1k2leffBp0niWYRzLaabY2LyxGJpLdWVgCQeOevFAHQ3duuj6j4i1K3t41lSCOe28yMER+YRnj161Fbxwa1pGqzPFa6UzT2zM0wwucHJGBxu64rEg8U3yCNJ7e3uo1t/s8izAnzk3ZG456g96hv8AxFfXsN1DNHDsuJI3IUY2CMYVV9uaAO4uV+zy621tcadZutxbqstzGDGB5XIHHeo/DBuL7TjKZtMMsmoMsxaAFZkVBkIMegzXKjxbdM92bjTrC5W6dHdJVYqCi7Rjn0qu3iO7HlC2t7a1WK6F0ixAgK23GOvT/GgDpPDtxYstxBpcVtDLJfviK6j4uIucRKx6H2rh79dl9cJ5Jg2ysPKznZz938Olbdt4ruoZZn+wWTrJP9ojRlJEMvdl5rCuJpLi4knmbdJIxd29STk0AR0UUUAFFFFABRRRQAUUUUAFd7pk8lx4bgsrVUjcWUpeyniwtyOcyq+Oo/pXBVq2/iHVbfSzp0cyCHaUVigLqp6qG6gGjoB0Wt3t5Cw0m3tVnsBp9u5TYMQkgEyZxnOf51r6laWP2zXNtylw813biaHy8eX844z3zXDv4i1Z9NXT2nTygoTcIxvZB0Ut1I9qjm1zUpnvHeZQ14yvMVTGSpyCPSjqB3tq51LUbiO+SOZLTWkjt1KABEw3yjHbgVBpNxNqNrbXt6RLcCS+iEhQA7BEcDj0rkL3xPrN2YGkuERoZBKDFGFLOOjNjqae/irWWvYboSwK8IYIiwgJ8wwxK9yaAMWL76fUV2N+P+LrR/Lx9qj7cdBXN6tq15qbxPdLbgxZ2+VCE6+uOtaEvi/W5XDu1mXDBg4tl3ZHTnrQDNfUmm1fxNaaV/bR1CBrti8fkBPJCt0zjnjP5Vr38TWvi651SCPyTPpUsijAO104+nYVx8vivWJH35tEfDfOlsqt8wweR9ar6b4h1TT4YYbaSLZCHCB4w2A/3hz24oA7XT5mkji1Ka4W1uptFd5roRAkESAByuOTiofDl3PdvrDHXwzD7PHFfGADGWPG3HqcVyieJ9YW/e986FpHi8kq0IKBM52hegqO81/UrqOeORoES4VVkEUITIU5HT3NAHXfbYbfXNcWJX0xzLEn2zyAyqw6hh2DmuP8VRzR+Ir5biCKCTzSWSI/IM9x9etTx+KNYS8e6MsLvJGqSB4QyuF+6SD1I9ay725nvLqS6uZDJNK252Pc0AQ0UUUAFFFFABRRRQAV1XgiOzktbpRb2dzqRdBFFdHCtH/EFzxurla19B1eDT4Zra809L2CR1kA37GV16EN6e1AHQ6bNYxvrsH9g2yrYxvPEtymZFO4Da3sMnFOsbOxuNW0JnsoAtzYSyyIF+UtlsflWA3iGaS71e6mt1Z9ShMRw2BGMjGPXgCrFh4o+y6fBGdPjkvbWFobe5LkbEb1XueTR0GbVna6dcW2l6VJptsRdaW07XAGJQ4zg5/CmapCbPw5Z3FvpOkPC1gjyySkCbcepAzk9qyovFSw6fbxxaXGLy3tTax3TSk4U5yduOvNR3OvabdWNvDd6EJZ4LYQJN9pI4HQ4x70MSOp1XQdPt7W51KC1gaNdM+ZNvCSjaQfqQazbm60qSx0KS80qxt4L52Ny8SEFQr449j3rMm8XXEkeoQ/ZQIry1SAr5n3Coxv6fpVEa5IsOkolum7TSxUsdwky2eR2p9Q6Gn44gijt7eUabbwM0riOe0IMMsfYf7wrla2te1yLULKOxs9PWytlmadlEhctI3U+w56Vi0gCiiigAooooAKKKKACiiigArt/CLSReD5poLvTrOX7dt828j3KRsHA4NcRVz+0Zv7FOk7E8kz+fu/i3Yxj6UAdl4Q07+1LDWrq7jSWW9ZreN44/lVgpJYeg+7U2i2GjT+GdHbVCsM1u8kx+UZkCyEFD684rkbXX7+1trC3tysSWUplXaSPMYnPzetN1LW7i+W2V4YY1tpXlQID1ZtxB9s0Ad40EH9rgeRFj+3kXGwdPK6fSuT8Joj+IdQVkVgLe5IBGcfKaYfFmoG6Fx9ntt32wXmMHG8Ltx16YobxTLvaSHSdNt5GV1Z4kYEhlIOeffNAG7r9xPZ6DaeReaXHG2nxb7Z4gZ3yuCQcUzxDJHdeHLg2Vvay2UUUW2IJsns24yzcZYH196wp/Erz2UdvPpOnStHAIEmZG3hQMA5z1pt94mvbvTXtHt7ZJJUWOe4Vf3kqr0B/Khguhh0UUUAFFFFABRRRQAUUUUAFFFFABXpvhLTbW80LQJtkX2mCV5SCo+ePeQ2fXGRXmVbeneJr+w/s/yEi/0ESBMg/OHOSGoA6zTrf/Q7Kxt4tPMVzBPJPFOMNM29gMNgnjFRWQiWOx0X7Nbm0n0mSeUGMFjIATu3de1c3aeKb63sxCLe1eWMOIJ2Ql4Q5JYL+ZpIPFF9Fpq2gt7ZpUhaCO6K/vVjPVR2oA3r+SO68LypY29rLbRWSFrYpsnt34zLnHzA/wBa4StybxNeyaWbM29sJGhFu9yF/etEOik9Kw6OodAooooAKKKKACiiigAooooA+kvC/wDyLOl/9ecP/oArRrO8L/8AIs6X/wBecP8A6AK0aACiiigAooooAKKKKACiiigAoopG+6fpQB434s/4QnVvEN3fT+KJbeVm2vGLRmCleDz+FZX9m+A/+hwm/wDANq5DV/8AkLXv/XxJ/wChGqtAHc/2b4D/AOhwm/8AANqP7N8B/wDQ4Tf+AbVw1FAHc/2b4D/6HCb/AMA2o/s3wH/0OE3/AIBtXDUUAdz/AGb4D/6HCb/wDaj+zfAf/Q4Tf+AbVw1FAHc/2b4D/wChwm/8A2o/s3wH/wBDhN/4BtXDUUAdz/ZvgP8A6HCb/wAA2o/s3wH/ANDhN/4BtXDUUAdz/ZvgP/ocJv8AwDaj+zfAf/Q4Tf8AgG1cNRQB3P8AZvgP/ocJv/ANqP7N8B/9DhN/4BtXDUUAdz/ZvgP/AKHCb/wDaj+zfAf/AEOE3/gG1cNRQB3P9m+A/wDocJv/AADaj+zfAf8A0OE3/gG1cNRQB3P9m+A/+hwm/wDANqP7N8B/9DhN/wCAbVw1FAHc/wBm+A/+hwm/8A2o/s3wH/0OE3/gG1cNRQB3P9m+A/8AocJv/ANqP7N8B/8AQ4Tf+AbVw1FAHc/2b4D/AOhwm/8AANqP7N8B/wDQ4Tf+AbVw1FAHc/2b4D/6HCb/AMA2o/s3wH/0OE3/AIBtWT8PtDtfEGsS2N20iKLdnUo2CGGMfhWjZeC3i8P67qGqiWOSyWRbdVOAzIMlj6jpQBL/AGb4D/6HCb/wDaj+zfAf/Q4Tf+AbVXl8N6avibw/pwM/k6hBHJN843Zbrg44qrq2hWNr4bvdQiM3nQ6o1qmWBGwE9RjrQBpf2b4D/wChwm/8A2o/s3wH/wBDhN/4BtVDwHpvhzV7hdO1Jb/7dI7FGiYCPaBnnjr1qdtH8O3lprdxpgv1XT7cFRM4yZNxB6DkYxQBY/s3wH/0OE3/AIBtR/ZvgP8A6HCb/wAA2qU+F/DkH2bSLu6u49UubT7QtycCBTgnb+lQeHNJ8IX2j3dxcLqnn6dB5l2UdQrHJB2cc9KAHf2b4D/6HCb/AMA2o/s3wH/0OE3/AIBtVXwd4c07xHrOpLCblLCGMmAswD7j93dx9apeHdCiv9N1x50mN1YxjyUQ4y+4jBGOelAGv/ZvgP8A6HCb/wAA2o/s3wH/ANDhN/4BtVLUdA0zTbrSNHuHmk1S4lQ3mxxsiVj90DH3qlh8N6c/iPxDp7faPJ0+CSSD5xnKjjJxzQBY/s3wH/0OE3/gG1H9m+A/+hwm/wDANqXTPDfh5IdJsdTmvTqWrRCSJ4seXFn7oI71latoFvYeFXvmaRryLVHs2O75Cqg849cigDU/s3wH/wBDhN/4BtR/ZvgP/ocJv/ANqzvCWlaJcaFqeq60Lwx2bIALdgDhvYitO28JaTN4k0yOKe5l0rUbZ54skLIu0cgnFADf7N8B/wDQ4Tf+AbUf2b4D/wChwm/8A2rPuo/Bs7x2umR6uty86R5mZduN2D29K19U8K+HZZ9V03SZdQi1DTozK3nkNG4AzjIFAEH9m+A/+hwm/wDANqP7N8B/9DhN/wCAbVzng/T7fVvEdlYXW8QzvhthwcY7GtyTwnby+EdQ1S0843NneSJtLZBiU46Y645oAn/s3wH/ANDhN/4BtR/ZvgP/AKHCb/wDapZPCOkPqV3psDXP2kaYl1bZkB3PjLA8cjpWLo+hWtx4SudVujIJ3uUtrMBsKXPUnjkc/pQBq/2b4D/6HCb/AMA2o/s3wH/0OE3/AIBtUt54W8PPJqGi2M97/a1hbmZ5Xx5UhAyQB261z3irSrTTbLRJrXzd17ZCeXe2fmOOnoKANz+zfAf/AEOE3/gG1H9m+A/+hwm/8A2rH1TR7NfB2m63Y+aXklaC6VmyA46Y44/+vXQQeE9Di1aLT7w3heHTDd3eyQZD8cDj60AV/wCzfAf/AEOE3/gG1H9m+A/+hwm/8A2qnb2vg7U9T0+x0uPVkee4VJDOygbD1xgda1bD4fbvGF3Y3JmGlwp5iSKcM4P3RnHXOc/SgCt/ZvgP/ocJv/ANqP7N8B/9DhN/4BtUVrpHhe08NxaprC6k7S3UsCi3cfwk4yCPQU/R/Dei+ILbWJtH+2p9mjU2omYZL4JIYAc9OKAHf2b4D/6HCb/wDaj+zfAf/Q4Tf+AbVVbSfDun6dot5qy6gVvreRpRCwyJAwAxkcDrTfH2l+HdFl/s/T1v/tw2OxlcGPYRn060AXP7N8B/9DhN/wCAbUf2b4D/AOhwm/8AANq4aigDuf7N8B/9DhN/4BtR/ZvgP/ocJv8AwDauGooA7n+zfAf/AEOE3/gG1H9m+A/+hwm/8A2rhqKAO5/s3wH/ANDhN/4BtR/ZvgP/AKHCb/wDauGooA7n+zfAf/Q4Tf8AgG1H9m+A/wDocJv/AADauGooA7n+zfAf/Q4Tf+AbUf2b4D/6HCb/AMA2rhqKAO5/s3wH/wBDhN/4BtR/ZvgP/ocJv/ANq4aigDuf7N8B/wDQ4Tf+AbUf2b4D/wChwm/8A2rhqKAO5/s3wH/0OE3/AIBtR/ZvgP8A6HCb/wAA2rhqKAO5/s3wH/0OE3/gG1H9m+A/+hwm/wDANq4aigDuf7N8B/8AQ4Tf+AbUf2b4D/6HCb/wDauGooA7n+zfAf8A0OE3/gG1H9m+A/8AocJv/ANq4aigDuf7N8B/9DhN/wCAbUf2b4D/AOhwm/8AANq4aigDuf7N8B/9DhN/4BtR/ZvgP/ocJv8AwDauGooA7n+zfAf/AEOE3/gG1H9m+A/+hwm/8A2rhqKAPqTw41s2gWH2OYz24t0WOQrjeoUAHHbpV+sTwF/yJmkf9eqfyrboAKKKKACiiigAooooAKKKKACkb7p+lLSN90/SgD5X1f8A5C17/wBfEn/oRqrVrV/+Qte/9fEn/oRqrQAUUUUAFFFFABRRRQAUUUUAFFFFABRRRQAUUUUAFFFFABRRRQAUUUUAFFFFABRRRQAUUUUAdf8ACtius3zK20iwlIPocVsab4kvPEHh3XvtPyi30bZjP3n53N+PFedxSyREtFK8ZIwSrEZHpRHLJGrrHK6K42uFbAYeh9aAPUrfT7q/13wtrVqqyWFvaJ50wYYjKjkGs5rC613wbqMelRfaGfWZJVAIGVyeefrXAJdXMcDQR3MyQt96NZCFP1FLDd3UCbILqeJc52pIVGfwoA67wPpd9pHj+xttQgMEpR3Ckg8bT6Unhz/kB+Mf+uR/9DNckbq6aYTNdTGUDAcyHcB9aYs0qq6rK6q/3wGIDfX1oA9U0SwvZbWzsdRNvq3h6Wy8xruVQGtzg/KD144H/wCquY8GBF0LxesbbkFkQh9Rk4/SuUW6uFtzbrczLCTkxiQ7T+HSmpLJGrrHK6K4w4ViAw9D60Aeg+Ebuw8O+DYL3UJLiNr+9Dp5CgsVj9c9s5zWvasNA1rxXqMMayIbeO7hXPDbsn+deTvLI6JG8rsifcUsSF+g7U43VyylWuZiCoUgyHBUdB9KAO81q3i1LVfD/i2zUCO8uIo7pR/BKGA/X+grbk1q4u9c8UaXJDarFbWsux0jw7cdz3615OlxOkflpPKqbt20OQM+uPWgXFwHeQXEodxh23nLD3PegD0200+61HUPB+r2aLLZWtugnlDDEZU5INV9R0+71/whdrpMX2ktrs0owwGUweefqK87jurmKFoY7mZIn+8iyEKfqKWG7uoU2Q3U8SZztSQqP0oA7vQ/D2rxeE9f0h7Mi9kMLJFuGSMn/CtjS0Np4k8MaXIyG7tNPmEyBgdhbkA/lXlwv74MWF9chj1Pmtk/rUaTzJMZknkWU9XDkN+dAHd67D4nuLqwn1XR7W0toLxCJIUCk5bAzg810GuX1xrB8TaBatHBewYeIxqA08eBuUnuf8a8nkvryRdsl5cOM5w0pIz+dNW5uFnM63EolPWQOdx/GgDc+HHHjbTM8fvT/I12elaqmk6EZpsG2l1yaG4U9CjZB/xry2OWSOQSRyMjg5DK2Dn60rTTNH5bTSMm7dtLHGfXHrQB6N4qv00f4o6dcK2IEhijbnjYcg/pUPxBktdJv9H0O2bbb285u5fqz8fkM/pXn8sskrBpZXkYDALMSQPSkllkmffNI8jdNzsSf1oA9Xlsbiy8VeIdfuAiabNZP5U+4bX3KMY/KsbxJ4e1fWNF8Ny6daGdItNRXIYDB49a4R7q5eBbd7mZoV+7GZCVH4dKel/fIgRL65VQMACVgAPzoA7v4bQJOdT8L6ouwxSpcBSejxsNw/l+tSeENRl1Tx/rl/AqyM9tKIFboQCAo+hx+teeLcTrK0qzyLI2dzhyCc9cmkhmmgffDNJE2MZRipx+FAHoSweI5PFWhXmtaVbWUcd0I1MKBQSx74PtWlovia9uvGcegOf3cN5cMXz99drbV/A5/SvL3vr1yu+8uG2nK5lJwfUVGs8yzecs0iy9d4YhvzoA9Q0dtZXwXB/Yun217L9vn3rMgYKu48jJqr4fn1PQbDxLfXlutveJJFcNEuAuGYkgD0xmvPYr28iXbFeXEa5zhZSBmmvdXLh99zM2/AfdITux0z60Ad58WntZLfQZbLAt5EkkjA9GKt/Mmsr4r/8AI4P/ANe8X/oNcs8sjoiPK7KnCAsSF+npRLLJM++aV5Gxjc7En9aAGUUUUAFFFFABRRRQAUUUUAFFFFABRRRQAUUUUAFFFFABRRRQAUUUUAFFFFABRRRQAUUUUAFFFFABRRRQB9MeAv8AkTNI/wCvVP5Vt1ieAf8AkS9I/wCvVP5Vt0AFFFFABRRRQAUUUUAFFFFABRRRQBz0vgjwpJI8kmiWzO7FmJ3ck9e9N/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AB7/ABro6KAIrO2gs7WK1tYxFDEoVEHRQO1S0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9k=" id="237" name="Google Shape;237;p10"/>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8" name="Google Shape;238;p10"/>
          <p:cNvSpPr/>
          <p:nvPr/>
        </p:nvSpPr>
        <p:spPr>
          <a:xfrm>
            <a:off x="0" y="3"/>
            <a:ext cx="12192000" cy="49287"/>
          </a:xfrm>
          <a:prstGeom prst="rect">
            <a:avLst/>
          </a:prstGeom>
          <a:solidFill>
            <a:srgbClr val="C4CD21"/>
          </a:solidFill>
          <a:ln>
            <a:noFill/>
          </a:ln>
        </p:spPr>
        <p:txBody>
          <a:bodyPr anchorCtr="0" anchor="t" bIns="45700" lIns="45700" spcFirstLastPara="1" rIns="45700" wrap="square" tIns="45700">
            <a:noAutofit/>
          </a:bodyPr>
          <a:lstStyle/>
          <a:p>
            <a:pPr indent="0" lvl="0" marL="45720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Helvetica Neue"/>
              <a:ea typeface="Helvetica Neue"/>
              <a:cs typeface="Helvetica Neue"/>
              <a:sym typeface="Helvetica Neue"/>
            </a:endParaRPr>
          </a:p>
        </p:txBody>
      </p:sp>
      <p:sp>
        <p:nvSpPr>
          <p:cNvPr id="239" name="Google Shape;239;p10"/>
          <p:cNvSpPr txBox="1"/>
          <p:nvPr>
            <p:ph idx="1" type="body"/>
          </p:nvPr>
        </p:nvSpPr>
        <p:spPr>
          <a:xfrm>
            <a:off x="1991544" y="1556793"/>
            <a:ext cx="8229600" cy="45259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t/>
            </a:r>
            <a:endParaRPr sz="2000">
              <a:latin typeface="Arial"/>
              <a:ea typeface="Arial"/>
              <a:cs typeface="Arial"/>
              <a:sym typeface="Arial"/>
            </a:endParaRPr>
          </a:p>
          <a:p>
            <a:pPr indent="0" lvl="0" marL="0" rtl="0" algn="l">
              <a:lnSpc>
                <a:spcPct val="90000"/>
              </a:lnSpc>
              <a:spcBef>
                <a:spcPts val="1000"/>
              </a:spcBef>
              <a:spcAft>
                <a:spcPts val="0"/>
              </a:spcAft>
              <a:buClr>
                <a:schemeClr val="dk1"/>
              </a:buClr>
              <a:buSzPts val="2000"/>
              <a:buNone/>
            </a:pPr>
            <a:r>
              <a:t/>
            </a:r>
            <a:endParaRPr sz="2000">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t/>
            </a:r>
            <a:endParaRPr/>
          </a:p>
        </p:txBody>
      </p:sp>
      <p:sp>
        <p:nvSpPr>
          <p:cNvPr id="240" name="Google Shape;240;p10"/>
          <p:cNvSpPr/>
          <p:nvPr/>
        </p:nvSpPr>
        <p:spPr>
          <a:xfrm>
            <a:off x="1596997" y="1559209"/>
            <a:ext cx="9144000" cy="552432"/>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595959"/>
              </a:solidFill>
              <a:latin typeface="Helvetica Neue"/>
              <a:ea typeface="Helvetica Neue"/>
              <a:cs typeface="Helvetica Neue"/>
              <a:sym typeface="Helvetica Neue"/>
            </a:endParaRPr>
          </a:p>
        </p:txBody>
      </p:sp>
      <p:sp>
        <p:nvSpPr>
          <p:cNvPr id="241" name="Google Shape;241;p10"/>
          <p:cNvSpPr/>
          <p:nvPr/>
        </p:nvSpPr>
        <p:spPr>
          <a:xfrm>
            <a:off x="1394008" y="1017408"/>
            <a:ext cx="9144000" cy="552432"/>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595959"/>
              </a:solidFill>
              <a:latin typeface="Helvetica Neue"/>
              <a:ea typeface="Helvetica Neue"/>
              <a:cs typeface="Helvetica Neue"/>
              <a:sym typeface="Helvetica Neue"/>
            </a:endParaRPr>
          </a:p>
        </p:txBody>
      </p:sp>
      <p:sp>
        <p:nvSpPr>
          <p:cNvPr id="242" name="Google Shape;242;p10"/>
          <p:cNvSpPr/>
          <p:nvPr/>
        </p:nvSpPr>
        <p:spPr>
          <a:xfrm>
            <a:off x="2589420" y="684987"/>
            <a:ext cx="9144000" cy="552432"/>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595959"/>
              </a:solidFill>
              <a:latin typeface="Helvetica Neue"/>
              <a:ea typeface="Helvetica Neue"/>
              <a:cs typeface="Helvetica Neue"/>
              <a:sym typeface="Helvetica Neue"/>
            </a:endParaRPr>
          </a:p>
        </p:txBody>
      </p:sp>
      <p:sp>
        <p:nvSpPr>
          <p:cNvPr id="243" name="Google Shape;243;p10"/>
          <p:cNvSpPr txBox="1"/>
          <p:nvPr/>
        </p:nvSpPr>
        <p:spPr>
          <a:xfrm>
            <a:off x="143805" y="302591"/>
            <a:ext cx="11989755" cy="114617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3200"/>
              <a:buFont typeface="Arial"/>
              <a:buNone/>
            </a:pPr>
            <a:r>
              <a:rPr b="1" i="0" lang="no-NO" sz="3200" u="none" cap="none" strike="noStrike">
                <a:solidFill>
                  <a:schemeClr val="dk1"/>
                </a:solidFill>
                <a:latin typeface="Georgia"/>
                <a:ea typeface="Georgia"/>
                <a:cs typeface="Georgia"/>
                <a:sym typeface="Georgia"/>
              </a:rPr>
              <a:t>Why should a teacher address controversial issues in the classroom? (2)</a:t>
            </a:r>
            <a:endParaRPr b="1" i="0" sz="3200" u="none" cap="none" strike="noStrike">
              <a:solidFill>
                <a:schemeClr val="dk1"/>
              </a:solidFill>
              <a:latin typeface="Georgia"/>
              <a:ea typeface="Georgia"/>
              <a:cs typeface="Georgia"/>
              <a:sym typeface="Georgia"/>
            </a:endParaRPr>
          </a:p>
        </p:txBody>
      </p:sp>
      <p:sp>
        <p:nvSpPr>
          <p:cNvPr id="244" name="Google Shape;244;p10"/>
          <p:cNvSpPr/>
          <p:nvPr/>
        </p:nvSpPr>
        <p:spPr>
          <a:xfrm>
            <a:off x="1" y="6576769"/>
            <a:ext cx="6932246" cy="281232"/>
          </a:xfrm>
          <a:prstGeom prst="rect">
            <a:avLst/>
          </a:prstGeom>
          <a:solidFill>
            <a:srgbClr val="00ABCD">
              <a:alpha val="4705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45" name="Google Shape;245;p10"/>
          <p:cNvSpPr txBox="1"/>
          <p:nvPr/>
        </p:nvSpPr>
        <p:spPr>
          <a:xfrm>
            <a:off x="3936472" y="1502697"/>
            <a:ext cx="8179387" cy="5104082"/>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400"/>
              <a:buFont typeface="Arial"/>
              <a:buNone/>
            </a:pPr>
            <a:r>
              <a:rPr b="0" i="1" lang="no-NO" sz="2400" u="none" cap="none" strike="noStrike">
                <a:solidFill>
                  <a:schemeClr val="dk1"/>
                </a:solidFill>
                <a:latin typeface="Calibri"/>
                <a:ea typeface="Calibri"/>
                <a:cs typeface="Calibri"/>
                <a:sym typeface="Calibri"/>
              </a:rPr>
              <a:t>Controversial issues are essential for the development of student competences, because they…</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400"/>
              </a:spcBef>
              <a:spcAft>
                <a:spcPts val="0"/>
              </a:spcAft>
              <a:buClr>
                <a:schemeClr val="dk1"/>
              </a:buClr>
              <a:buSzPts val="1600"/>
              <a:buFont typeface="Arial"/>
              <a:buChar char="•"/>
            </a:pPr>
            <a:r>
              <a:rPr b="0" i="0" lang="no-NO" sz="2400" u="none" cap="none" strike="noStrike">
                <a:solidFill>
                  <a:schemeClr val="dk1"/>
                </a:solidFill>
                <a:latin typeface="Calibri"/>
                <a:ea typeface="Calibri"/>
                <a:cs typeface="Calibri"/>
                <a:sym typeface="Calibri"/>
              </a:rPr>
              <a:t>Develop some of the essential competences of democratic citizenship: willingness to understand the other, tolerance, and the skills of democratic debate and peaceful conflict resolution;</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400"/>
              </a:spcBef>
              <a:spcAft>
                <a:spcPts val="0"/>
              </a:spcAft>
              <a:buClr>
                <a:schemeClr val="dk1"/>
              </a:buClr>
              <a:buSzPts val="1600"/>
              <a:buFont typeface="Arial"/>
              <a:buChar char="•"/>
            </a:pPr>
            <a:r>
              <a:rPr b="0" i="0" lang="no-NO" sz="2400" u="none" cap="none" strike="noStrike">
                <a:solidFill>
                  <a:schemeClr val="dk1"/>
                </a:solidFill>
                <a:latin typeface="Calibri"/>
                <a:ea typeface="Calibri"/>
                <a:cs typeface="Calibri"/>
                <a:sym typeface="Calibri"/>
              </a:rPr>
              <a:t>Lead to a balanced understanding of issues which have the potential to make such a difference;</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400"/>
              </a:spcBef>
              <a:spcAft>
                <a:spcPts val="0"/>
              </a:spcAft>
              <a:buClr>
                <a:schemeClr val="dk1"/>
              </a:buClr>
              <a:buSzPts val="1600"/>
              <a:buFont typeface="Arial"/>
              <a:buChar char="•"/>
            </a:pPr>
            <a:r>
              <a:rPr b="0" i="0" lang="no-NO" sz="2400" u="none" cap="none" strike="noStrike">
                <a:solidFill>
                  <a:schemeClr val="dk1"/>
                </a:solidFill>
                <a:latin typeface="Calibri"/>
                <a:ea typeface="Calibri"/>
                <a:cs typeface="Calibri"/>
                <a:sym typeface="Calibri"/>
              </a:rPr>
              <a:t>Help to learn how to weigh up evidence, detect bias and make judgments on the basis of reason and evidence;</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400"/>
              </a:spcBef>
              <a:spcAft>
                <a:spcPts val="0"/>
              </a:spcAft>
              <a:buClr>
                <a:schemeClr val="dk1"/>
              </a:buClr>
              <a:buSzPts val="1600"/>
              <a:buFont typeface="Arial"/>
              <a:buChar char="•"/>
            </a:pPr>
            <a:r>
              <a:rPr b="0" i="0" lang="no-NO" sz="2400" u="none" cap="none" strike="noStrike">
                <a:solidFill>
                  <a:schemeClr val="dk1"/>
                </a:solidFill>
                <a:latin typeface="Calibri"/>
                <a:ea typeface="Calibri"/>
                <a:cs typeface="Calibri"/>
                <a:sym typeface="Calibri"/>
              </a:rPr>
              <a:t>Improve the understanding of the emotions and clarify the values, help students to become better learners and more confident individuals. </a:t>
            </a:r>
            <a:endParaRPr b="0" i="1" sz="2400" u="none" cap="none" strike="noStrike">
              <a:solidFill>
                <a:schemeClr val="dk1"/>
              </a:solidFill>
              <a:latin typeface="Calibri"/>
              <a:ea typeface="Calibri"/>
              <a:cs typeface="Calibri"/>
              <a:sym typeface="Calibri"/>
            </a:endParaRPr>
          </a:p>
          <a:p>
            <a:pPr indent="-120650" lvl="0" marL="228600" marR="0" rtl="0" algn="l">
              <a:lnSpc>
                <a:spcPct val="90000"/>
              </a:lnSpc>
              <a:spcBef>
                <a:spcPts val="1000"/>
              </a:spcBef>
              <a:spcAft>
                <a:spcPts val="0"/>
              </a:spcAft>
              <a:buClr>
                <a:schemeClr val="dk1"/>
              </a:buClr>
              <a:buSzPts val="1700"/>
              <a:buFont typeface="Arial"/>
              <a:buNone/>
            </a:pPr>
            <a:r>
              <a:t/>
            </a:r>
            <a:endParaRPr b="0" i="0" sz="1700" u="none" cap="none" strike="noStrike">
              <a:solidFill>
                <a:schemeClr val="dk1"/>
              </a:solidFill>
              <a:latin typeface="Calibri"/>
              <a:ea typeface="Calibri"/>
              <a:cs typeface="Calibri"/>
              <a:sym typeface="Calibri"/>
            </a:endParaRPr>
          </a:p>
        </p:txBody>
      </p:sp>
      <p:pic>
        <p:nvPicPr>
          <p:cNvPr descr="A picture containing text&#10;&#10;Description automatically generated" id="246" name="Google Shape;246;p10"/>
          <p:cNvPicPr preferRelativeResize="0"/>
          <p:nvPr/>
        </p:nvPicPr>
        <p:blipFill rotWithShape="1">
          <a:blip r:embed="rId3">
            <a:alphaModFix/>
          </a:blip>
          <a:srcRect b="2" l="17968" r="29482" t="0"/>
          <a:stretch/>
        </p:blipFill>
        <p:spPr>
          <a:xfrm>
            <a:off x="10324" y="1850908"/>
            <a:ext cx="3943849" cy="4184060"/>
          </a:xfrm>
          <a:custGeom>
            <a:rect b="b" l="l" r="r" t="t"/>
            <a:pathLst>
              <a:path extrusionOk="0" h="6307845" w="3807743">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1"/>
          <p:cNvSpPr/>
          <p:nvPr/>
        </p:nvSpPr>
        <p:spPr>
          <a:xfrm>
            <a:off x="1241608" y="865008"/>
            <a:ext cx="9144000" cy="552432"/>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595959"/>
              </a:solidFill>
              <a:latin typeface="Helvetica Neue"/>
              <a:ea typeface="Helvetica Neue"/>
              <a:cs typeface="Helvetica Neue"/>
              <a:sym typeface="Helvetica Neue"/>
            </a:endParaRPr>
          </a:p>
        </p:txBody>
      </p:sp>
      <p:sp>
        <p:nvSpPr>
          <p:cNvPr id="252" name="Google Shape;252;p11"/>
          <p:cNvSpPr/>
          <p:nvPr/>
        </p:nvSpPr>
        <p:spPr>
          <a:xfrm>
            <a:off x="5383014" y="731838"/>
            <a:ext cx="3019533" cy="1103587"/>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254000" lvl="0" marL="342900" marR="0" rtl="0" algn="l">
              <a:lnSpc>
                <a:spcPct val="100000"/>
              </a:lnSpc>
              <a:spcBef>
                <a:spcPts val="0"/>
              </a:spcBef>
              <a:spcAft>
                <a:spcPts val="0"/>
              </a:spcAft>
              <a:buClr>
                <a:srgbClr val="000000"/>
              </a:buClr>
              <a:buSzPts val="1400"/>
              <a:buFont typeface="Helvetica Neue"/>
              <a:buNone/>
            </a:pPr>
            <a:r>
              <a:t/>
            </a:r>
            <a:endParaRPr b="0" i="0" sz="1400" u="none" cap="none" strike="noStrike">
              <a:solidFill>
                <a:srgbClr val="595959"/>
              </a:solidFill>
              <a:latin typeface="Helvetica Neue"/>
              <a:ea typeface="Helvetica Neue"/>
              <a:cs typeface="Helvetica Neue"/>
              <a:sym typeface="Helvetica Neue"/>
            </a:endParaRPr>
          </a:p>
          <a:p>
            <a:pPr indent="-254000" lvl="0" marL="342900" marR="0" rtl="0" algn="l">
              <a:lnSpc>
                <a:spcPct val="100000"/>
              </a:lnSpc>
              <a:spcBef>
                <a:spcPts val="0"/>
              </a:spcBef>
              <a:spcAft>
                <a:spcPts val="0"/>
              </a:spcAft>
              <a:buClr>
                <a:srgbClr val="000000"/>
              </a:buClr>
              <a:buSzPts val="1400"/>
              <a:buFont typeface="Helvetica Neue"/>
              <a:buNone/>
            </a:pPr>
            <a:r>
              <a:t/>
            </a:r>
            <a:endParaRPr b="0" i="0" sz="1400" u="none" cap="none" strike="noStrike">
              <a:solidFill>
                <a:srgbClr val="595959"/>
              </a:solidFill>
              <a:latin typeface="Helvetica Neue"/>
              <a:ea typeface="Helvetica Neue"/>
              <a:cs typeface="Helvetica Neue"/>
              <a:sym typeface="Helvetica Neue"/>
            </a:endParaRPr>
          </a:p>
          <a:p>
            <a:pPr indent="-276225" lvl="0" marL="342900" marR="0" rtl="0" algn="l">
              <a:lnSpc>
                <a:spcPct val="100000"/>
              </a:lnSpc>
              <a:spcBef>
                <a:spcPts val="0"/>
              </a:spcBef>
              <a:spcAft>
                <a:spcPts val="0"/>
              </a:spcAft>
              <a:buClr>
                <a:srgbClr val="000000"/>
              </a:buClr>
              <a:buSzPts val="1050"/>
              <a:buFont typeface="Helvetica Neue"/>
              <a:buNone/>
            </a:pPr>
            <a:r>
              <a:t/>
            </a:r>
            <a:endParaRPr b="0" i="0" sz="1050" u="none" cap="none" strike="noStrike">
              <a:solidFill>
                <a:srgbClr val="595959"/>
              </a:solidFill>
              <a:latin typeface="Helvetica Neue"/>
              <a:ea typeface="Helvetica Neue"/>
              <a:cs typeface="Helvetica Neue"/>
              <a:sym typeface="Helvetica Neue"/>
            </a:endParaRPr>
          </a:p>
        </p:txBody>
      </p:sp>
      <p:sp>
        <p:nvSpPr>
          <p:cNvPr descr="data:image/jpg;base64,%20/9j/4AAQSkZJRgABAQEAYABgAAD/2wBDAAUDBAQEAwUEBAQFBQUGBwwIBwcHBw8LCwkMEQ8SEhEPERETFhwXExQaFRERGCEYGh0dHx8fExciJCIeJBweHx7/2wBDAQUFBQcGBw4ICA4eFBEUHh4eHh4eHh4eHh4eHh4eHh4eHh4eHh4eHh4eHh4eHh4eHh4eHh4eHh4eHh4eHh4eHh7/wAARCALgAy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myuscbSOcKoyTQA6iqH9r6f/z8D8jR/a+n/wDPwPyNAF+iqH9r6f8A8/A/I0f2vp//AD8D8jQBfoqh/a+n/wDPwPyNH9r6f/z8D8jQBfoqh/a+n/8APwPyNH9r6f8A8/A/I0AX6Kof2vp//PwPyNH9r6f/AM/A/I0AX6Kof2vp/wDz8D8jR/a+n/8APwPyNAF+iqH9r6f/AM/A/I0f2vp//PwPyNAF+iqH9r6f/wA/A/I0f2vp/wDz8D8jQBfoqh/a+n/8/A/I0f2vp/8Az8D8jQBfoqh/a+n/APPwPyNH9r6f/wA/A/I0AX6Kof2vp/8Az8D8jR/a+n/8/A/I0AX6Kof2vp//AD8D8jR/a+n/APPwPyNAF+iqH9r6f/z8D8jR/a+n/wDPwPyNAF+iqH9r6f8A8/A/I0f2vp//AD8D8jQBfoqh/a+n/wDPwPyNH9r6f/z8D8jQBfoqh/a+n/8APwPyNH9r6f8A8/A/I0AX6Kof2vp//PwPyNH9r6f/AM/A/I0AX6Kof2vp/wDz8D8jR/a+n/8APwPyNAF+iqH9r6f/AM/A/I0f2vp//PwPyNAF+iqH9r6f/wA/A/I0f2vp/wDz8D8jQBfoqh/a+n/8/A/I0f2vp/8Az8D8jQBfoqh/a+n/APPwPyNH9r6f/wA/A/I0AX6Kof2vp/8Az8D8jR/a+n/8/A/I0AX6Kof2vp//AD8D8jR/a+n/APPwPyNAF+iqH9r6f/z8D8jR/a+n/wDPwPyNAF+iqH9r6f8A8/A/I0f2vp//AD8D8jQBfoqh/a+n/wDPwPyNH9r6f/z8D8jQBfoqh/a+n/8APwPyNH9r6f8A8/A/I0AX6Kof2vp//PwPyNH9r6f/AM/A/I0AX6Kof2vp/wDz8D8jR/a+n/8APwPyNAF+iqH9r6f/AM/A/I0f2vp//PwPyNAF+iqH9r6f/wA/A/I0f2vp/wDz8D8jQBfoqh/a+n/8/A/I0f2vp/8Az8D8jQBfoqh/a+n/APPwPyNH9r6f/wA/A/I0AX6Kof2vp/8Az8D8jR/a+n/8/A/I0AX6Kof2vp//AD8D8jR/a+n/APPwPyNAF+iqH9r6f/z8D8jR/a+n/wDPwPyNAF+iqH9r6f8A8/A/I0f2vp//AD8D8jQBfoqh/a+n/wDPwPyNH9r6f/z8D8jQBfoqh/a+n/8APwPyNH9r6f8A8/A/I0AX6Kof2vp//PwPyNH9r6f/AM/A/I0AX6Kof2vp/wDz8D8jR/a+n/8APwPyNAF+iqH9r6f/AM/A/I0f2vp//PwPyNAF+iqH9r6f/wA/A/I0f2vp/wDz8D8jQBfoqh/a+n/8/A/I0f2vp/8Az8D8jQBfopsUiyxrIhyrDINOoAKKKKACiiigAooooAKKKKACq+pf8g+f/rmasVX1L/kHz/8AXM0AcZRRRQAUUUUAFFFFABRRRQAUUUUAFFFFABRRRQAUUVR17WNN0LTJNS1a8itLWP70jnv2A9T7UAXqK8/0v4xeBdQ1GOxi1CeOSVwkbSW7BWYnAGa7bVtRsNJsZL7U7uG0tohl5JWCqKALVFecSfGzwAlwYhqFy6g481bZtv8ALNb2q+P/AAtplrpV1dX7+RqwzZukTMJBkD04696AOpopk8iQQSTSHCRqXY+wGTWN4O8V6L4tsp7zQ7h54YJPKkLRlMNjOOfagDcorjPFfxO8G+Gr5rC/1IyXaffht0MjJ9ccA+1XvBvjrwx4tLx6LqKyToNzQSKUkA9cHqPpQB0tFUdc1fTdD06TUdWvIrO1j+9JI2Bn0HqfauHt/jV4BmvBb/2hcRKTgTSW7BPz7UAejUVSn1Wwi0WTWftCSWKQmczRncCgGcjHXiqvhLxJpPinSf7U0adprXzDHuZCp3DrwfrQBr0VU1jUrDR9Om1HU7qK1tYRl5ZDgCuHs/jN4Cub5bRdRuIy7BVke3YISenOKAPQ6KAcgEdCM1R17VrHQ9HudW1KbybS2TfI+M4H0HWgC9RWN4R8TaP4q0x9R0S5M9ukhiYlCpDAZwQfrR4s8UaH4WsFvNcv0tY2O2NcEvIfRVHJoA2aK4nwr8UvB/iTVY9L0+9mW8lJEUcsLLvwM8Hp0FdtQAUVwniD4teCNF1J9PuNSeeeNtsgt4jIqHuCRxmun8Ma/pXiXSU1TRrr7TasxXdtKkMOoINAGpRXMeKvHnhnwxqtvpmsXzQXVwgdFEbN8pOASR05rpmICls8AZyPSgBaK89l+M3gCKV431ScMjFSPsz9QcHtWtpPxD8Lap4f1LXbO9kex0wA3TmFgVGM8DGTQB1lFedn40/D7/oKT/8AgM/+Fdn4b1rT/EOjQavpcrS2k+fLdlKk4ODwaANGimyOscbSOwVVBZiewFc54O8c+G/Ft1c22h3zTy2yhpFaNl+UnGRnrQB0tFYnjDxTo3hPT4r/AFu4eCCWURIyxl8sQTjA9ga0dI1Cz1bTLbUtPmWe1uUEkTr3B/kfagC1RWD4f8X6Fruralpem3LyXWmsVulaMqFIYqcE9eRXNXHxn8AQymP+1J5MEglLZ8Z/KgD0Oiuf8KeNPDHijK6Jq0NzKoy0JysgHrtPNdBQAUVgaT4w0LVPE974bs7l31GyDNPGYyAoBAPJ4PLCofD/AI58Na7r91oWnXxfULUuJInjK5KNtbBPXB9KAOlorE8YeKtF8J2cF3rdw8EVxL5UZWMvlsZxx7CtOe9tbewN/cXEcFqIxI0sjbVVSM5JPSgCxRXnV58afANvcmBdRuJwDgyRW7FPz71s3vxE8J2nhq08Ryag5027mMMMqwsSXAJIxjI6GgDrKKjtpo7i2iuIjmOVFdDjGQRkViX/AIw0Kx8WWvha4uXXVLoBooxExBBzj5unY0Ab9FUPEGrWOhaPc6tqUjR2lsu6VgpYgZx0H1qtpfiXRdR8Mr4khvFTS2Vn8+UbAArFSTnpyDQBsUV50PjT4AN59n/tKcLu2+d9nbZ+eK6PxR408PeG00+TVbt411HP2YpGzb+h7dPvCgDoqK57T/GegX3iy48LQXUg1W3DF4XiZRwATgng8HNaXiDV7DQdHuNW1SbybS3XdI+Ccc4HA68mgC/RXE3vxS8G2el2GpXN9OltfhzbMbZ/nCHDHGPWq1l8YPAd5ewWdvqczTTyLHGDbOMsTgdqAO/opSMEg9RXD+Jvip4L8P6k+nXmpPNdRnbKlvGZPLPoSOM+1AHb0Vz2k+NPDmqeGbnxHZ3+/TbQMbiQxsDHtGSCuM9DXOJ8aPh+0wj/ALUnUE/fNs+3+VAHolFVtL1Cy1Swiv8ATrqK6tZhujljbKsKwvFXjzwz4Y1W20zWL4wXNwoZFEbMACcAkjpzQB01FHbI5Fc74v8AG3hnwoqjW9TjglcZSFQXkYeu0c496AOiorhfDXxX8Ga/q0Gl2V7Ol3cOEhSWBl3t6A9KTVvi14H0rVLrTb3UpkubWVopVFu5AYdRnHNAHd0Vy/g7x74Z8W3k9pod5JPLBH5kgaJkwucdSPesrXfi54H0fUnsJtSeeaNtsht4jIqHuMjj8qAO9orN8Na5pfiPSI9V0e5FzaSEqr7SvI6gg1pUAFFFFABRRRQAUUUUAFFFFAHZaX/yDoP9wVZqtpf/ACDoP9wVZoAKKKKACiiigAooooAKKKKACq+pf8g+f/rmasVX1L/kHz/9czQBxlFFFABRRRQAUUUUAFFFFABRRRQAUUUUAFFFFABXjv7UOnajc6FpF/bwyXFhZ3DNdxpnjIG1j7cMM9s17FWJ4l8UeHtAntLTXb+G1+3b1iEw+RsYyD2A5HWgDkfAur/DDxYtlFpmm6bb39ttkitpIRHNGy91P8WD6E1yfxHWbx18brDwTPcSR6VZKHmRDjcdu9z9cYUelYfxsi8Hw61o954Hmt11p7jLpp7ZX/ZbA4DbsdOvNavxCe+8C/GXTPG15bPJYXkSLcsgyA+zZIv1/iHrQB69b+DPCUFgLGPw5pn2cLt2tAGJHuTyT715N+0nHa6Zc+D44Y1gtLR2Coo4RFK8D8BXqEPxC8EzWAvl8S6eISu75pQGH1U85ry/9oq6s9UuvBd5bSJcWl1IXjb+F0Yp/MUAdVqXxm8AT6dcwx6pcF5IXRR9kk6lSB2rgvhNrc/h74J+L9VtW23EdyFhb0dkAB/DOa9j1fwd4STSrx08M6SrLbuVItVyDtPPSvHfhHoc3iL4K+LtJtRuuJboNCPV1QED8cYoA634AeC9I/4Q+LxFqllDf6jqLvJ5lwu/YmccZ7k5JNc/8dtDtvBXiDRPGfhuJdPla4KTRwjapYcg49xkEd62fgN480a38Kp4Z1y9i02/093RVuTsDoTnqe4OQRWJ8Zdct/iF4o0Xwb4XkF+I5zJPPHygY8dfRRkk0AP8cyN8QfjVo/he4kdNKggjnkiVsA7ovNY/XaQor1XWfAfhTUtCk0htDsoIjGVjeKIK8RxwwbrmvKfiDHJ8PvjLpHi5oZJdKmijhkdR02x+Uw+u0BhXpmtfErwbp+gSarHrlpdDyy0MMT5kkbHC7eooA8r+E2o3kHgnx54Tu5TIunWs7Q5P3eGVwPbIB/E12X7MH/JM/wDt9k/ktcl8KdIvj8P/ABv4s1CIxnVbWYQgjG4YZmYe2SB+Faf7PPirw3o3w++x6rrVnZ3H2uR/LlkCttIGDQBq/tOabqd94JtJ7GKSa3tLsS3cacnZtIDEegNP+H2sfC7xVp9hpsGl6bbX8KJttZ4QkgdQOVb+LkZ61117498H21nbXU+uWhtLuZrdJQdyFwuSpPbgjr614z8eo/A23T9Q8JTWi629yCV09uGX+8QOA2cYx1oA+jDycnrXkP7SepTTWGjeELElrrVbtWZR3RSAB+LEfka9T0Y3TaPZNe8XRt4zNn+/tGf1rwXVdNvfid8bNUj0/VJNOt9Ij8uO7jBJQocfLgjkuT37UAavwX83wf8AFPxB4FunPlTDzbbP8RXkEfVSf++ag/aBgksPiH4f8Ratp8moaBCiJJGBldwcllP1BH1xisPx14a1j4a+KtA8V3Gu3Gtk3IWSeUEMu3+Akk5yu78q9t1nxf4NS9TRNX1KxU3VstwsVyAY5I2+7yeO3SgCj4Ivvh74juotW8N2+mi+tlOAkIimiBGCCvHbiup1mG4uNIvYLV9lxJbukTZ6MVIH618+6lDoFn8dfD//AAr2VG8yVPtSWzloly3zAH+7tzkdBX0RfXMFlZz3lw4SCBGkkY9lAyTQB85/BrWPB/hptQ8P+OdKit9Ta4wbi8t964xgqSfu85OehzX0D4fs9IsdJih0OG3h09syxiA/uzuOSRXAeM9X+FPi3wxPf6hqGmTMICYpgdtyjY4A/iznsa4v4YeIL/w98CPEWozSSCJJzDppY/xuoB2+wJz9c0AYHjCzvPH2v+NvEtrue20eNRAR3VGxgfgHb8K90+E+u/8ACRfDfTb5n3TpAbef/fQbf1GD+NeUfDj4T61qngy31KPxdd6RHqKF3tYlba68gFsMM5H861P2fLmfQfEnibwJfP8AvIWaWHPGSnysQPdSp/CgDmPg7q3gXTbnX18ZLYM8l1/o/wBpg8zgM2cccdq9J8U3nhLUPgz4quvCEdmtobZklNtD5YLgDqMc8GuO/Z78OaFr0/iVtZ0q2vjDdgRmVc7cs2cV6J8StG0rQ/hD4ltdIsIbKBrR3ZIhgFuOaAPNfhd4o+Fmm+C7Sz8TWtk+qI7mVpNPaVsE8fMFOeK9y8KXGj3fh2zu/D8cUemToZLdY4vLXGTn5e3INeQ/B+5+GsfgGyTxF/YH9oh5PM+1Ihkxu4zn2r2Hw3daNdaPC/h+S1fTkzHF9mx5a4PIGPc0Acv8dNe/sH4b6jJG+24uwLSHB5y/BI+i5ryLwPZ3Xw5+IXhS4vSY7bW7FVmzwF8wkYP+6Shro/jl5/i/4laB4Dsp/LCfvJ3Az5bP/ER/soCfxrG+Knwz1zQfC/8Ab03iy81r7A6YjmVv3SkgblJY4wcUAdf+1Tx4H04H/oJLn/v29ZfwT1y58J+LLj4e61IRBOwm02R+mWG4AezD9QRVb4162viL4J+GtYVgXnuo/Nx2kWN1YfmDW/8AGPwfLrHgvTPEmkqy6xpFtFIpj+9JEFBI+q9R+NAGd8Ef+Sl+P/8ArtL/AOjmqp+zNpWl6lZeI21DTbS7KXUQUzRB9oIfIGaj/Zuv31TxT4r1KVQJLqBZZAP7zNlv1zSfs267ouj2XiJdV1S0sjJcxsgmkClgA+cZ+tADvjx4XsfB82l+M/C0Y0y5S6EciQnCFsEhgO3Qgjoa9v0S9/tLRrHUAu37TbxzY9Nyg14Z8X/E0PxG1bS/BfhDdfqLjzJ7hFOzOMcH0AJJPSvdtLtI9P021sIjlLaFIlPqFAGf0oA8Z+GP/JxHi7/rlN/6MjrzUx6tYeKPEXi3R2YT6JrDPIB/ceWQEn2yAD7NXpXwx/5OJ8Xf9cpv/RkdJ8DLW3vvGHxBs7uJZbee4eORGHDKZZARQBW+O/iCz8UfDLw1rViR5c9+NyZ5jcI25T9DT/jPdXniDxR4T+H9vcNBa3UNvJcFT94v8oz67QpOPcV538Q9I1DwbqN14QmZ5NNe7S9sXboRyufrg4PuBXoPxptb7QPFHhTx9a27T29tDBHPgcKyfMAfTcGI/CgD1bSfA/hHS9OSwttAsHiVdpaaEO7+7E9TXnH7S2n2Wl/D3R7HTrWO1tYtS+SKMYVcpITj8Sa77S/iN4K1HTlvovEFlEhXLRzSBHQ+hB7157+0hqmn618OdG1LS7pLq0l1L93KnRsJID+oNAHr/h7/AJF/Tf8Ar0i/9AFeP+NP+TnPDn/XKP8Ak9d5ofjzwZFolhFJ4l05HS2iVlMwyCEAIrzv4uXUeh/GLwt4xmy+lSRRnzlGRgE5x/wFwaAPQ/jh/wAkq17/AK4L/wChrXmV3puqan+y5pcemRySmGd5p40GS8SzSZ474JB/Cun+OPjjw3P8OrzT9O1a1vrrUQkcMcDhjjcCWOOnArX8C6hp/gP4UeHl8S3IsBKNuZAflaRmcA+nB5oA5z4Y618L9f8AD1h4futL0621BIljkhuoQrSyDqyv3JPPXNVv2oQFuPCSgYAuJQB6f6us34+j4eXOhx6lodxp/wDbjzqU+wsP3i5+YsF4Hrnrmq/xoa+fwp8OX1Tf9sMRM2/72cRdffGM0AanxgVvCXxg8O+M4lK29yVS4I7lflb80b9K0f2l9UkuLHRvCWnt5k+qXKyFV53KCAv5sw/Kug/aC0P+2fhrdzRpuuNPZbuPHXC8N/46TXnnwiafxz8TrDWrwF4NC0uFPm5HmKu1f/HiW/CgBfj1p9l4fm8C6Yyr9ksYTHJxkFVZNxx3zzXaaN4r+Dd/rdrZ6XY6f9smnVbfGmMp3k/LyV4rnP2mTCPFHhI3OzyAz+Zv+7t3pnPtiu3tdS+EcOoRy2MnhmO4WQGF4kQMGzxg+tAHc3aySW8yRNslZGCt6Njg183/AAo1Twz4R1nVtF8f6UsWoST4F1dQeYqjnIOegJ53d6+kZpY4YXmlYLGil2Y9AAMk1534i1z4U+MNAkudU1DTJ0WM4kc7LiLjt/Fn2oAveMLTRLT4Q6//AMI9Dax2E9lNMv2Yjy2LLyRiuC+GC+BR8Gnk8TLpPmbp9xl2+d1+XH8WfSsn4WNen4L+O42aVtNSJvshfpnY2/H4bM+9anwU+GfhDxF4MtNd1eynuLxppFYeeVQhWwOAM/rQBr/srrdr4S1VpPMFk16Ps2//AHfmx/47n3rz/wAYWd54+8QeNvElrue20eJVt8c7lRwMD6qJG/EV7l8RNQs/Bfw01CXT4IrRIbcwWkUYwod/lXH4nNeU/Dj4T61qng231KPxfeaRHqSl3tYlbDrkgFsMM5H6GgD034d+K01D4SW/iCZvMlsbN1uBnkvCvP5gA/jXn/wL8M2njS61Txx4qjXUriS6McUU3KA4DEkdwMgAdOtM+CUUtlqPjD4ZahLtaSOURHpkgFGIHupVvwpnwP8AFlp4HudT8F+LH/s2RLkyRSyjCbsBSCfQ4BB6UAe0Q+GvDsN/b38OiWEN1bnMMscIVkOMdvY14Do2reEdI+M3i6fxhFBJZvcTLEJbYzDfvHYA44zzXu1v4y8K3Op22m22vWM93dNthijkDFjjPb6V4p4Tl8Lw/Gvxg3iv+zvspnmEf21QV3+YOme+M0Aej+GtS8F+I9I123+H8NrBfizaN3htDAQXBC8kDPIrzP4L614L8PwXnh3xrpUNrqhuCGnvLfcpHTYSfu4OfY5r1/QNa+Hlkl9N4fuNGh8q3M90LNVDeWncgdcZ/Wuc8eap8K/FXhW51C+1DTJpfIYwzIQtwrY+UepOexoA9E0Gz0uw0qG30WGCKw5eJYDlMMckir1eVfswPqDfD2ZbsyG2W8YWm/8Au7RuA9t2f1r1WgAooooAKKKKACiiigAooooA7LS/+QdB/uCrNVtL/wCQdB/uCrNABRRRQAUUUUAFFFFABRRRQAVX1L/kHz/9czViq+pf8g+f/rmaAOMooooAKKKKACiiigAooooAKKKKACiiigAooooAKxPFfhPw94phjj13TY7vy8+W+SrpnrgituigDkvDHw38G+G75b7S9HUXSnKSzOZCh9VzwD710eq6fY6rYyWOpWcN3bSffilXcD/gferVFAHAf8Kc+Hv2nz/7FkznOz7Q238v/r1u6p4I8L6lBptvd6Wph0zizRXZREOOnPPTvXRUUANmjSaF4ZBlHUqw9QRg1k+FfDOieF7Sa10Oz+ywzSeZIu8tlsYzzWxRQByfij4c+DfEl415qujI1y335YXMbP8A72OD9etaHhTwj4c8LROmh6XFas4w8n3pGHoWPOPatyigCpq+mafrFhJYapZw3lrJ96OVcj6+x9xXH2fwi+H9rei7TQ/McHISWZmT8q7uigCtdWNpdaZJpssCfZJIjC0SDaNhGNox04rjf+FQ/D3/AKAI/wC/7/413dFAHJH4b+CjoY0VtDiazWVpkUu25HIAJDZyMgD8qj8O/DHwToF+t9p+iqblDujedzJsPqAeM12NFAAeQevNYnhfwpoPhl7p9Fsfs73bBp2Lli5Gccn6mtuigDL8T+H9I8S6aNO1qzF1bBxIFLEYYdCCKxda+G/gzWLa2hv9HD/ZolhikWRhIEXopbvj3rrqKAOc8JeB/C/hV2l0TS0gmYbTM7F5MemT0H0reureC6tpLW6hSaCVSkkbjKsp6g1LRQBwT/B/4etd/af7DIOc+WJ2Cfl/9eug1nwh4d1bQ7fRLzTU/s62YNFbxMY1UgHHTr1NbtFAEVnbQWdnDZ20YjggjWONB0VQMAVj/wDCI+H/APhKT4nFjt1YjaZ1cjI27eR06Vu0UAYvhjwroXhk3R0Wy+zG7cPN85bcefX6mr+s6bZ6xpdxpmoQ+daXKGOVMkblPbIq3RQBwh+EPw9/6AI/7/v/AI11PhvQ9L8O6Uml6PbfZrRHZ1j3FsE9eTWlRQBh2vhPQbXxRN4misf+JtMCHnZyeCMHA6DgVp6pYWmqabcadfQia1uIzHLGf4lPUVZooA5WT4e+EpPD0WgPphbTYrg3KQmZvlkIwTnOenaunhijigSCNcRogRV9gMAU+igDB8OeEPDvh27vLrRtOW0lvBiba5IIznAB6c1gy/B/4fSSmRtEbJOSBO2K7yigDJ8OeGtB8OwtFomlW1kGGHZFy7fVjya1qKKAMTTPCug6b4hu/EFnZeXqV4CJ5t5O4EgnjoOQKXQPC2h6Df319pVn5FxfuXuX3k72yWzz05JraooAxPFXhPw/4oW3Guaet0bZi0TbipXPXkduBWpPZ2txYmxuLeKe1ZBG0UihlZcYwQanooA4G4+D3w9nuTcNojISc7EnYJ+VbN94E8KXmgW2gzaSg022k82GBHYBXwQTnOT1NdLRQBwn/Cofh7/0AR/3/f8Axrp9U8P6LqmiJouo6fFc2EaKiRSDOwKMLg9QQO9alFAHF6J8K/Auj3631poivOjbkM8hkVT6gHj866HxJoGj+I7D7DrdhFeQBtyh8gq3qCOQa06KAOK0X4VeBNIv1vrXRFeZG3J58hkVT64PH51teKPCuheJmtG1qy+0m0YtB85XaTjPT6CtuigCO5giubaS2njEkMqFHQ9GUjBH5VkeE/Cmg+FYZ4dCsBaLcMrS/OWLEZxyfqa26KAMDxZ4O8O+KpLeTXbD7U1uGWI+YV2g4z0+grFh+EvgCGZJo9CAdGDKfObgg5Heu5ooAZNHHNC8M0ayRupV0YZDAjBBrhrj4QfD2a7+0nQyjZzsjnYJ+Vd5RQBmf2Bo48PP4fjsIodMeIxNbx/KNp6++T69ad4c0PTPD2lppekW/wBntEZmVNxbBJ55NaNFAGT4p8OaP4msEsdatTc2ySCRU3lRuAIB4+prRsraCzs4bO1jEcEEaxxoOiqBgD8qlooAwx4S0AeKv+EoWx26tjBnVyM8beR06UzxV4N8M+KAp1vSYbmRRhZhlZAPTcOo+tb9FAHHeHPhj4J8P6jFqGm6QRdQtuiklmZyjeopNT+F/gfUtRuNQvdG825uZDLK/nMNzHqcZrsqKAOU0P4deDdFluJNP0WNDcwNbzB3Lq8bEZUg/QVmn4P/AA9N59p/sMg5zs89tn5f/XrvaKAIbK1trG0is7O3jt7eJdscUa4VR6AVNRRQAUUUUAFFFFABRRRQAUUUUAdlpf8AyDoP9wVZqtpf/IOg/wBwVZoAKKKKACiiigAooooAKKKKACq+pf8AIPn/ANw1YooA4UK391vyo2t/db8q7nav90flRtX+6PyoA4ba391vyo2t/db8q7nav90flRtX+6PyoA4ba391vyo2t/db8q7nav8AdH5UbV/uj8qAOG2t/db8qNrf3W/Ku52r/dH5UbV/uj8qAOG2t/db8qNrf3W/Ku52r/dH5UbV/uj8qAOG2t/db8qNrf3W/Ku52r/dH5UbV/uj8qAOG2t/db8qNrf3W/Ku52r/AHR+VG1f7o/KgDhtrf3W/Kja391vyrudq/3R+VG1f7o/KgDhtrf3W/Kja391vyrudq/3R+VG1f7o/KgDhtrf3W/Kja391vyrudq/3R+VG1f7o/KgDhtrf3W/Kja391vyrudq/wB0flRtX+6PyoA4ba391vyo2t/db8q7nav90flRtX+6PyoA4ba391vyo2t/db8q7nav90flRtX+6PyoA4ba391vyo2t/db8q7nav90flRtX+6PyoA4ba391vyo2t/db8q7nav8AdH5UbV/uj8qAOG2t/db8qNrf3W/Ku52r/dH5UbV/uj8qAOG2t/db8qNrf3W/Ku52r/dH5UbV/uj8qAOG2t/db8qNrf3W/Ku52r/dH5UbV/uj8qAOG2t/db8qNrf3W/Ku52r/AHR+VG1f7o/KgDhtrf3W/Kja391vyrudq/3R+VG1f7o/KgDhtrf3W/Kja391vyrudq/3R+VG1f7o/KgDhtrf3W/Kja391vyrudq/3R+VG1f7o/KgDhtrf3W/Kja391vyrudq/wB0flRtX+6PyoA4ba391vyo2t/db8q7nav90flRtX+6PyoA4ba391vyo2t/db8q7nav90flRtX+6PyoA4ba391vyo2t/db8q7nav90flRtX+6PyoA4ba391vyo2t/db8q7nav8AdH5UbV/uj8qAOG2t/db8qNrf3W/Ku52r/dH5UbV/uj8qAOG2t/db8qNrf3W/Ku52r/dH5UbV/uj8qAOG2t/db8qNrf3W/Ku52r/dH5UbV/uj8qAOG2t/db8qNrf3W/Ku52r/AHR+VG1f7o/KgDhtrf3W/Kja391vyrudq/3R+VG1f7o/KgDhtrf3W/Kja391vyrudq/3R+VG1f7o/KgDhtrf3W/Kja391vyrudq/3R+VG1f7o/KgDhtrf3W/Kja391vyrudq/wB0flRtX+6PyoA4ba391vyo2t/db8q7nav90flRtX+6PyoA4ba391vyo2t/db8q7nav90flRtX+6PyoA4ba391vyo2t/db8q7nav90flRtX+6PyoA4ba391vyo2t/db8q7nav8AdH5UbV/uj8qAOG2t/db8qNrf3W/Ku52r/dH5UbV/uj8qAOG2t/db8qNrf3W/Kuzup7W1iMlzJFEg7sQKkj8uSNZEClWAZTjqDTs7XFdXscRtb+635UbW/ut+VdztX+6Pyo2r/dH5UhnDbW/ut+VG1v7rflXc7V/uj8qNq/3R+VAHDbW/ut+VG1v7rflXc7V/uj8qNq/3R+VAHDbW/ut+VG1v7rflXc7V/uj8qNq/3R+VAFfS/wDkHQf7gqzRRQAUUUUAFFFFABRRRQAUUUUAFFFFABRRRQAUUUUAFFFFABTLglYJGBwQpxT6juf+PeT/AHD/ACpPYGY1tq0yYEyiQevQ1p21/bT8LJtb+63Brm6K5o1ZI51UaOuormra+uYOFkJX+63IrSttXhbAmUxn1HIraNWLNVUTNOimxyRyLujcMPY06tCwooooAKKKKACiiigAooooAKKKKACiiigAooooAKKKKACiiigAooooAKKKKACiiigAooooAKKKKACiiigAooooAKKKKACiiigAooooAKKKKACiiigAooooAKKKKACiiigAooooAKKKKACiiigAooooAKKKKACiiigAoopk00UMZkmkSNB1ZjgUAPormdU8Y6fb5S0VrqT1HC/nXKap4j1W/wAq05hiP8EXH5nrXXSwdSe+hy1MXThtqd9qmvaZpwInuFMg/wCWafM1cpqnjS8mylhCtun99vmb/AVyvf3or0KeCpw31OGpjKk9tCW7ubi6kMlzNJM/q7Zr1rSv+QZaf9cU/wDQRXkB6V6/pX/ILtP+uKf+gisMwVoxNcA7ykWaKKK8s9MKKKKACiiigAooooAKKKKACiiigAooooAKKKKACiiigAoJwCfSikk+430NAGf/AGxbf3ZPyo/ti2/uyflWFRXL7WRz+0kbv9sW392T8qP7Ytv7sn5VhVjeKdZm0lLOKzsvtt7eziCCIyBFJwSSWPQYFNVZDVSTO2/ti2/uyflR/bFt/dk/KvK77x1cW8KyroFx+5tPtd+kkgRoE3lPlB+8cgke1PTx5DLqlxpkFluuYtQjswpkxuV1JV/zGMU+eY+aZ6j/AGxbf3ZPyps2rW7xOoV8lSBxXlL+N9Yht7+W48PRRmzvEsmH2sYMzFcDOOmGBzVhfG1xPZwJZ6OZdTlu5bU25nURho03swfoRjp70c8w5pHZ0Vx9n46tZoJ7ieze3iTS/wC0IyzcuASrp9QQPzFJY+K9YvdU+wwaFAGjjgefzLxVZDIobAB64FZ8jM+VnY0VxOk+PPtV60N3pZhhZbloHimEjN5GdwZRyuQOKSz8c3MmknULjRWiRjAYWWYOjpK20ZYdHHdaORhys7mKSSNt0bsh9Qa0LbV5UwJlEg9Rwa4d/F9t/bWv6XHAWk0i188ndxKQMso9McfnW5pN19v0q0vtnl/aIUl25zt3DOKE5R1HdxOvtr63uOEkAb+63BqzXI1atr+5g4WTcv8AdbmtY1u5oqvc6Sis221aF8CZTGfXqK0I3SRdyMGHqDWqknsaKSew6iiiqGFFFFABRRRQAUUUUAFFFFABRRRQAUUUUAFFFFABRRRQAUUUUAFFFFABRRRQAUUUUAFFFFABRRRQAUUUUAFFFFABRRRQAUUUUAFFFFABRRRQAUUUUAFFFFABRRRQAUUUUAFFFFABRTZHSNSzsFUdSTgVgap4u0y0ykDG6kHaP7v51cKc5u0UROpGCvJnQ1Q1PWNO05c3Vyit2QHLH8K4PVPFOq32VSQWsR/hj6/ia4vxndXNtoFxPbzNHOzInmdWG5gCfrzXbHAuMeao/uOOWNTfLBHo2qeNZnzHp1uIx/z0l5P4CuYvr27vpN93cSTH0Y8D6DpXD31rqFnNZaR/bVy9veXwQSBh56JsJKlsdyPSsg69rFnJp0qSTXqwNdxzRnrKiOFBPuK6YSp0dOW39L/M55KpV+1f+v8AgHo9FeZx6jq0trYreXWpiWS8uVlSzOZMhQQoHoDVuS41Q6hZWurXOsRyfYgzpYj5t28gFxg44xn3rRYpPoQ8M11PQaK5G4sriLxbbWq6xqZhe1e4KNMPvKQAOnT1rJ0e5uZvDt1fm/1z7VHayvulOICckDacckcflTeIs7Nf0iVQur3PRK14/EmtRxJEl5tRFCqNg4Arxu38RapcWtx/pU0VxHYxRSD+65kALj3Kkc+9a3iCK/0mG2tW1fUJ7eS+CqYGzcBNhypOOeeRxUyrQmruN1/wbFqlODspWZ6f/wAJNrn/AD+n/vgUf8JNrn/P6f8AvgV5fq4vobKykjvdaWwMckkjnBuEfjaXGM7Bz2reu45b3wokn9pSiUW4l+0WrbfMIXORkdDQlTd/c29BN1Fb39zsT4l1zP8Ax/N/3yKP+El1v/n+b/vkV5XZrfXNvo9q2sagBd2cl3LIJBv3hRgA44X2q/faleyfDJdS+0SJdtApMsfDZ34yPelenZvk29BtVLpcx6KfEmuf8/zf98ik/wCEj1v/AJ/3/IV4/Jql6YJbdb7VhbpqEMahgBd7WUlhjHtxXc+HIwmlowmv5RIxb/Tf9avbB4GBx+tOn7ObsooVT2kFdyZ03/CR63/z/v8AkK9Qt2LQRs3JKgn8q8ar2S1/49ov9wfyrlx8Ix5eVWOrAzlJyuySiiivNPQCiiigAooooAKKKKACiiigApJPuN9DS0kn3G+hoA5KiiiuE5ArB8XaXqF8dOvNLa2N5p9z56R3BKpINpUgkcjrW9RQnYE7Hn+r+E/E97G++/sLibULD7HfyyZXyxvLbkAHzYBxzjpmm/8ACAXI8TW+tJPbiSHVPtDfMfng2qADx94Fc/jXoVFUptFczOL1Pwjd31pq9tI1q8d/rMV8FZjgwqEDKeOp2mqsPhHXNNtrSPS206T+zLyd7KOVioeCVSMOQOGXPvkVvfEaSSLwPq0kUjRusBIZTgjkd64+3eW38aLc3Gp3DCa7EEVzDcb0jJhB+zyRHpj727nrVRu0NN2NLUfAM91pHh2xW8iD2DbL1xkCWFm3Og/EDg1Zu/DeqJ44uddtdP0S6jleExyXMrrLAEXB2gKRXGRzTWWialE+oXZupbJJ/OS682G7HnqDMpzlDzgrxxV7xRNc3GuXtvH9ou0fXbSMQRXRi3qbUkqGzhcnmqsx2Zu+HvBN9ouqx6laS2STzi5ivG6kq7Fo3XI5YcZHcVVtvBOum3u/Ok023eV7f91bswilaOQM0xGMK7DsBiqPiu0axjsm828gt7eweeS0i1DdPaN5gzOMnEoHTGe9eo2zrJbRSK5kV41YORjcCOuKltrUUmzgU8C6pHdTakt/E97e/bFvEZ/3YSZSF28ZyMJnPpXSeD7fxDZ2UVjrMOmLDbwJHC9rM7sxUY+YMoxxW9RUczsS5NhRRRSEFPilkibdG7KfY0ylVSxwoJPoKANO21iRcCdA49Rwa0ra8t7gfu5Bn+6eDWPbaXcS4LgRr/tdfyrTttMtocFl8xh3auiDn1NoOZdooorY1CiiigAooooAKKKKACiiigAooooAKKKKACiiigAooooAKKKKACiiigAooooAKKKKACiiigAooooAKKKKACiiigAooooAKKKKACiiigAooooAKKKKACiiigAooooAK5PxD4purKRoINPkjboJJ1wD7gd66ymTQxTxmOaNJEPVWXIrSlKMZXkrmdSMpK0XY8l1HUr7UGLXd1JIP7ucKPwqpXoeqeDtPucvas1q/oOV/KuW1TwzqtjlvJ8+Ifxxc/p1r2aOJpSVo6Hk1cPVi7y1MWquq2MGpWEtlc7vLkHJU4IPUEe+atkEHBBB9DSV0tJqzOdNp3Rgf8Ita/Zipvbw3fnCcXe4eYHAwPbGOKsad4fsrG4tJoXlZrZJVG853mQgsze+RWvRUKlBO9inUm1a5jQ6HY2NxHfGeRfImluMsRgFxhs+wqpf22l6ldPrFvr8lsYohFJJbyrgLnPNaniX/kXtQ/69pP8A0E15/emzbT7lrHydg0WMTmMDbv3j72O/WuerJQ923n+f+RvSTnrc7O3fRbjU7a6j1aOe4jgNqv7wHfu559ziqH9kaVp9tNYT+IrlbYIY2gklUKgfOOPzIqpdQi48L3E8TaVJe2bx3KGwHQJzhvfGRWdd7rrRYdccQJJqOrLKv2gfII1BVQ3twamc12KjF9zoItH8O30kphvBI13brb/u5Bk+XtO4f7QwKbdaJpMLRWtxrc8V/JOJ1maVRK7AbR+lVlurO313QpprjTY1EdyJJLYhYt2F6e/Ss7xJNYT3XiCQyQSyyR2v2RsglhnnYfr6USlBK9lf/gXCMZN2u7f8GxuTaXpl5NHZHxBctfw70LiZfNKtjchHpxWhbXmgrp40m21C3EaQmIKsgJCgYP5Cuc0bR7jUdbvZ2e3igttUMrME/fllUfLu7Cqnh5o/+EfvFkk0n/U3Plqo/wBJ3bm6+2M/hihVHHpvf8AcE+u1vxOii0jSdSsLOHT9UkDWMfkpNbyAtsIwQfrWjdaJZzeH/wCxFMkVsECAqfmABz+ea53wYbRtdtDY+VtGixi4MQGPM3L97H8XWu1renGMot2MajlGVrnPP4UtWhO6/vTctOszXRcGQsowv4DNa+l2b2VsYXvLi7JYt5kxBb6cdqtUVpGnGLukZynKSs2FeyWnNrEf9hf5V43Xsdn/AMekP/XNf5V5+Y7RO/L95EtFFFeWekFFFFABRRRQAUUUUAFFFFABSSfcb6GlpGGVI9RQByVFbH9ir/z8H/vj/wCvR/Yq/wDPwf8Avj/69cnspdjn9nIx6K2P7FX/AJ+D/wB8f/Xo/sVf+fg/98f/AF6PZS7B7ORj0Vsf2Kv/AD8H/vj/AOvR/Yq/8/B/74/+vR7KXYPZyMC+tLa+tJLO8hWa3lG2SNs4YfhVJfD+iLq41caZAL4LtE2Dnpjp0zjjOM11n9ir/wA/B/74/wDr02XR1SNn88naCcbafs5oOSRyVp4Z8P2gvFt9ItUF4CtwNpIdT1HPQewxUR8I+GTpa6YdHtzZrL5wjy338Y3E5yTg461uUVndk3ZhyeEfDMlvbW76NbNDasWhUljtycnvkjPY5Fbg4GAAB2AooouxXCigAk4AJNXbbTLmXBZfLX1b/Cmk3sNJspVLBbTTnEcbN79q27bS7aLBYGRvVun5VdUBRhQAPQVrGi+poqXcybbR+jXEn/AV/wAa0oLeGAYijVffvUtFbRglsaKKQUUUVRQUUUUAFFFFABRRRQAUUUUAFFFFABRRRQAUUUUAFFFFABRRRQAUUUUAFFFFABRRRQAUUUUAFFFFABRUV3cw2sDTTuFQfrXI6trVzeMUjJhh/ug8n6mtadGVTYyqVYw3OjvtZsbQlWl3uP4U5NZM/ieQk+RaqB2Lt/hXO0V2xw0FvqccsTN7aGyfEeoE8LCP+A0+PxLeA/PDCw9sisOir9jT7Ee2n3OrtfEtrIcXETwn1HzCtm3uIbiPzIZFkX1U153UttcTW0okgkaNvbv9axnhYv4dDaGKkviPQ6KxtE1uO8IguMRz9vRvp71s1xTg4OzOyM1JXQUUUVJQUUUUAFFFFABRRRQAUUUUAFFFFABRRRQBn6noum6iD9ptkL/314b865bVPBM8eX0+4Eo/uScH867mit6eIqU9mY1MPTqbo8fvbG7spNl1byRH/aHB/Gq9eyzRRTRmOaNJEPVWGRXPap4P065y9qWtZP8AZ5X8q76eYRek1Y4amBkvgdzzp1WRGSRVdWGCrDIIqCOwsY4HgjsbVIX+/GsKhW+oxg10WqeGdVsct5P2iIfxxc/p1rGIIOCCD6Gu2MoT1jqccozho9CtbWNjbB1trK2hEgw4jiVdw98Dmlks7OS3W3ktLd4F+7G0SlV+gxgVPRVWXYm7KZ0rSzGIzplkUUkhfs6YBPXjFOGn6eGiYWNqDD/qiIV+T6ccVar1PR9PsH0m0drO3ZjCpJMYyeK569aNFJ2N6FKVZtXPKY44oy5jjRC7bn2qBuPqfU1WTS9LSQyJptkrnOWECgnPXnFe1f2bp/8Az423/foUDTtPHSxtv+/S/wCFczx8P5Tp+oz/AJjxu1tbW1Ura20FurHJEUYQH8qmr1/+z7D/AJ8bb/v0v+FH9n2H/Pjbf9+l/wAKazCP8ovqEv5jyCivX/7PsP8Anytv+/S/4Uf2fYf8+Vt/36X/AAo/tGP8of2e/wCY8gr2Oz/49If+ua/ypgsLEHiyth/2yX/CrAGBgcCuXE4lVrWVrHThsO6N7vcKKKK5DqCiiigAooooAKKKKACiiigAooooAKKKKACiiigAooooAKjuf+PeT/cP8qkqO5/495P90/ypPYGcrRVy2025mwSvlr6tWnbaXbxYMmZW9+lcsacmcyg2YkFvNMcRRs38q0rbRzwbiTH+yv8AjWuqqo2qoA9AKWto0ktzVU0tyG3toIB+7jAPr3qaiitUrGgUUUUAFFFFABRRUN1cR26bpDz2A6mhuwXJqY8saffkVfqaxbnUJ5iQp8tfQdfzqoeTk8n3rF1exm6nY6H7Za5/18f51Iksb/ckVvoa5qgcHI4PtS9s+wvaM6iisK2v54Tgt5i+jf41r2lzHcJlDz3U9RWkZqRcZJk1FFFWUFFFFABRRRQAUUUjMFUsxAA6k0ALSMyqPmIH1rMu9TOStuP+Bn+lZ0kkkhzI7Mfc1lKqlsZuojfa6tlPM8Y/GlS5t2PyzIf+BVzlFT7Z9ifaM6gHPTmiuchuJoTmORh7dq1LLUUkISbCN2PY1caiZammX6KKK0LCiiigAooooAKZPLHDC0sjBUUZJNPrmvGF6cpYxtx96T+grSnDnlYipPkjcydY1CTULku2REv+rT0Hr9apUVg+PI9Ql8OSppsrJKZE3BJAjumfmVWPRiOlenpCOiPM1nLVm9RXC+F9Z+xG00+GW5uI7nUmtzFeZE9mNm7Yx/i6frSf8Jpq06QfYdJtpJJIrmZw8xUKsL7TjjkkfrS9rG39f11K9lK53dFcLdeOb4B7q10qKSxhtLa7nZpsOqy9gMckVdXxdcnWhD/Z6DTWvTYrN5n7zzQuclf7vaj2kRezkdbRXnOr694i1Twfb6otpbWcUt3D5RS4O5vnwQeOBkD8DXoqb9i+YFD4G4KcgHvinGalsKUHHccCQcjg113hvVPtkX2edv36Dg/3h/jXIVLazyW1wk8ZwyHIqatNVI2KpVHCVz0Oio7WZLi2jnj+66gipK8pqx6iYUUUUAFFFFABRRRQAUUUUAFFFFABRRRQAUUUUAFFFFABWfqWjabqAP2m1Qsf414b860KKcZOLumKUVJWaOG1TwTMmX0+4Eg/55ycH865m+sbyxk2XdvJEf8AaHB/GvX6ZNFHNGY5o1kQ9QwyK7aePnH4tTjqYGEvh0PGj0r1vQv+QLZ/9cV/lWRqng/TbrLWpa1kP93lfyrd0+A2tjBbswYxoFJHfAp4vEQqwXKLC0J0pPmJ6KKK4DuCiiigAooooAKKKKACiiigAooooAKKKKACiiigAooooAKKKKACiiigAooooAKKKKACiiigAooooAKKKKACiiigAooooAKKKKAIbu4W3hMjcnsPU1gTSvNIZJDkn9KsapP510VH3U4H171kWuraXdzSwWupWk8sWfMSOZWZMdcgdK5qkrswnK7LlFZcXiLw/Lv8rXNOfy1LPtuVO1R1J54FX5bm3heFJZ442mbZEGYAyNjOB6nANQSS0VSi1jSZVuWj1OzdbU4uCsykRH/a54/Gnf2npv26Ox/tC1+1yJ5iQeaN7L6gdSKQFunxSPFIHRsMKpxajp83k+VfWz+eWEW2QHzCv3gPXGDn0xRYajp+oCQ2F9bXQibZJ5MgfY3ocdDTA6qyuFuYQ44YcMPQ1PWDps5hul5+Vvlat6umEuZG8ZXQUUUVZQUUUUAFYmpXhncxocRg/wDfVXdYn8u38tT8z8fh3rFrCrLoZVJdAooorEyCiiigAooooA1dJvCSLeU5/uE/yrTrmASCCOCK6Gym8+2WTv0b610UpX0NoSvoTUUUVqaBRRRQAHpXn+ozm5v5pj/E5x9O1d3eNttJm9EJ/SvPB0rtwi3Zx4t7IKzfE1np99o00GqS+TbZVjLv2mNgflYHsc4q7exyS2c0cMrRStGyo46q2ODXmD+INY1Lw9qlxLMVXTrSK3nR41ZXuTLhmIIweBXRUmloznpwbd0df/whummxWL7XfG4+0/ajeiX98ZMYzn6cVht4W06a/wBJhstXkTTRDcQiRLgCWWRmyye4+9mrGn6rfXXie4SbxBHZiO9FnHYtGD5ibM7h33E9D04rE8MzzWen6HFFeeaW1G8Dq6KTGQG6cZUnr+PpWb5L7f1oapS7/wBanRP4JhuPENxJO80WlC2t4YoIpcCUR5+Vx1wOP1rUHhPTBrR1QPc/64zi38z90JSMb8euK4qyvvElxb2LHxJcr9r02a8bEKfK0ZOFHHQ96m1PxJrKjTNSuL+WCxeyglkW08stvY/MXRjkg9sUKUOwuWb6nZHwzp7eGY/D5ef7NGQUcNiRWDbgQfXNaUt1a2Ztre4ukSSUiOISN80jdPxNYfjm/urdtKtbfUP7OivbkxzXQAzGoQsMZ4GSAOa5rQ3utd8T+Gb6+umaVbW5YERrh/LlADYI43DGSPTitOdKXKkRytrmbPSqKKK1MjrfB85ksJISf9U/H0P+TW3XLeC2P2u4TsYwf1/+vXU15eIVqjPSoO9NBRRRWJsFFFFABRRRQAUUUUAFFFFABRRVTUdQtrGPdM/zH7qDqaaTbshNpK7LdQ3F1b24zNNGn1auT1DXry5JWFvIj9F+9+dZTEs25iWPqTk11QwjfxM5Z4pL4UdnJr+mIf8AXF/91Saj/wCEj07P/LX/AL4rj6K2+qwMvrMzt4dc02Q4FwFP+0CKvRSxyrujkVx6qc151UkE0sD74ZHjb1U4qJYRdGXHFPqj0SiuW03xHKhCXq+Yv99RyPqO9dLbzxXEQlhkV0PQiuWpSlDc6YVYz2JKKKKzNAooooAKKKKACiiigAooooAKKKKACiiigAooooAKKKKACiiigAooooAKKKKACiiigAooooAKKKKACiiigAooooAKKKKACiiigApk7+XC7/3VJp9Qaj/x5S/7tJ7Cexz45bJ6185eCbZo/GFnNeQ2djbyXGrNa3cKETXco3AwSN0xg5A74r6MrgPEvijw/o+uf2L/AMItLewWDx3F3cQQKY7Jpmwr46kk8kiuWO5jF6Hl+kx2Y+CesPJB4YW4/sh/Je0YG9I3/N5o+ld78R9W0/U5fB40nULe8li1Ln7PKHKMbWbHToeK2fGI8M+FY7L7L4LtdQuNVuPsUcNrBGrSFlLYOcZBC1iaf4s8Nrcaevhn4fyXV7Okk5it4I4pLeSFjGwbOPmBYjI9apvmHfqecadJaJ4XuIbWx09TJ4Skaae1mJkJDjcJ16b92cE81rY0/wC2SyN5P9vDxPpwt2P/AB8eR5UfC99mM+1ereFJtB1LUdc0uPwvBptxEkD6hG8KfvTKrNtbHXGDmufj8aaTd6tp91pPgSbUtVliuBE8SRCWKOCUxH5j29Panza7f1uFzzHwKt9H4h0bTdQklTS7ltXvLWeIEtECk0ciqPUFQ3413vwLOm2+vy2NrFYyyDR4XjvdPYrHPDuwvnR/wzc85PrW5b+KFGuf2Vp3w7vZrjTVjaQxCIfZGnXcw68Hk5x15qXwj4r0BvEkmmaT4Yl061vLqaBNQigVYrmeIZcHHI74J4NF32FJ3O/rpLV/Mto365UZrm639L/48Yvp/WiluOnuWaKKK6DYKKKKAMPWH3XpXsoArmJfFegxa+NCkv1W+LBNu07Q5GQpboGPpXR6h/x/S/739K8wt7qKz8Saxot3o097d32src2y+UdioY1Am3dPlIPfNcr1kzB6tnSQ+OPDMzXqx6kD9iieWU7GwUT7xXj5gPalh8beGptIutUj1HNtalRPmNgybjhflxnBJrzCdZ7rw7Dp0Vnd/aNI0e/ivFaBlCO/3QCRzn2qxfWOoQaV4gs9Qlu7rVJobBre6MfDW4dMAADGUJOafIh8qPTbLxZoF5aQ3VtfB45rlbVfkIYSt0UgjI/GodR8beG9P/4+r5l/fyW+FiZjvjxuHA7ZFcF5N1p8V7Jqi3d1qFjr8F1f3Plk+bAFwkiqB0A6gUljp+oapremXFncXmmR32p6hPDciD5hEyrg7W6bsHrRyr+vkLlR3F14+8LW9zDbvqDM8yq8Rjhdg4YZGCBz/Spr3xt4bs7SK6n1DEcsskShY2LExnDnAGcA9TWZNpMejeIPBWm2KzNa2bXC7jyRmM8k9sk1x2nSto7Q6hfWt0LeSPVbVWSBn/ePNlFwB3ApWXQEkelzeLNAiF0W1BCLWGOeUqCcRyfdYeoOe1dfoEm5XUdCAwr5p1XQNagtnuYoJ0ltdOsLa6h2E7o2UbvxVgpr6Q8O/fH/AFxH9KtJKSsOOjRtUUUVubBRRRQBHdLvtZUHUoR+led9OPSvSK4LV7c2upTw4wAxK/Q8iuzCS3Rx4tbMqVm6nFpOn6RfXFzZxfZQrXFyqx534GSSO54rSrI8aKz+ENXRFLMbKUAAZJO012TdotnLDWSRZtbfS7iWHWI7S38+SJSk5jHmBSOBn6VVvf7EsdSsoJLKEXF7O/lMkQ/1m35iT2OO9eb2ySJYzXelw6iNNgWyecMJM+arfvCAeTgYzjitGxuHm1u31fyrtrP+3pWDNE2VR48KcHkAmsfaX6f1c19n5/1Y7jQm0XVNOhvLGzjEIWSGMNHtKruIZQPQnNIbLQZdUS1bSbdpraFXjka3GxVzgAN0yPSvP5W1DS/CVlf2cc0d/p97PZzRMCuRMxAwO+CVIqbxBp15ptrqGnxNdP5OhQpuVmO6Tzl3Ee/X8KPaabf1Yfs9d/6uel31rZ31sYb23huYCclZFDLmiO0s0kikjtoVaFDHEyqBsU9VHoOBXmmp2ZsbnUrIrff2JBqNpJOiu7Hy2Rt+D1IzjOK6f4VyJJ4ZlaJ5Gi+2z+WZCS23dx156VcZ3laxEoWje51dFFFamR0HgtD9ouJOwQL+Z/8ArV1FY3hG38rTTKRgytn8Bx/jWzXl13eoz06CtBBRRRWJqFFFFABRRRQAUUUUAFFFQahdR2do9xJ0UcD1PYU0m3ZCbsrsqa7qiafFtXDTsPlX09zXG3E0txK0szl3bqTS3U8lzcPPM2Xc5Pt7VFXp0qSprzPNq1XN+QUUUVsZBRRRQAUUUUAFW9Mv57CfzImyp+8h6MKqUUmk1ZjTad0egWF3De2yzwng9R3B9DViuH0LUGsLwMxPkvxIP6126kMoZTkEZBrzK1L2cvI9KjV515i0UUViahRRRQAUUUUAFFFFABRRRQAUUUUAFFFFABRRRQAUUUUAFFFFABRRRQAUUUUAFFFFABRRRQAUUUUAFFFFABRRRQAUUUUAFMuE8yB0/vKRT6KAOXrx/wCJXhHxHqXjbULrTtOu5V1G0t7a2vLa5ESWoSTdIZR1Jx0P4V7VqcPk3TYHyv8AMKq1yK8Wc+sTz/4x6Ffatp3h+Oz0y81SOy1BJbiK1m8qUxiNlyHJGDkjmuEt/A2v6f8A2Cb7w3ql/Bb2typhsL0RywmSbeivICNxA6nvXvdFCk0ClpY8y0y48UaP4y1vUo/BWpXVvq0VmVKTR5hMcbKytk8kFv0rk18G69a3OkTX3hnVr+K3W/Dx2N2IHVpLouhLZGQV5xXvNFHNqHMec+HPCMl94+1PxNq9jqNhkWclmn2oqMpEAyuFOGwRg5qnoeh+Jbf4ni9h0VtLtvtc8l/cwz/6JeQMP3eIyTiXPUjFepUUcwrhXR2aeXaxp3CisTT4fPuVXHyjlvpXQVrSXU0prqFFFFbGoUUUUAYerptvWPZgDVTJxjJxWxrMPmQCVRynX6VjVy1FaRhNWYu5vU0BmHRj+dJRUEC7m45PHSjJ55PNJRQAuTjFG5s/eP50lFAC7m45PFaehJzLJ9BWYOTiugsIfItlQ/e6t9a0pK7NKa1J6KKK6TYKKKKACsDxdYmSFb2NfmjGH/3fWt+kdVZSrAFSMEHvV05uElIicFONmecUDg1qa9pT2ExkjBNux+U/3fY1l16sZKSujzJRcXZilmznJzRub+8fzpKKokqahptlqE9rNeQ+c1o/mQ5Y4VvXHQ/jVzc394/nSUUguVtVsLXVLJrO8RnhbBwrlSCOhBHIo0yxtNNso7OxhEMEedqgk8nkkk8kn1qzRRZXuO7tYKsafaveXcdvH/EeT6DuahjR5JFjjUszHAA712mg6Yun2+58Gd/vH09qyrVVTj5mlGm5vyNCGNYokiQYVQAB7U6iivLPTCiiigAooooAKKKKACiiigArlvGN2XuI7RT8qDc31PSuprgNUlM2pXEh5zIQPoOBXThY3nfsc2JlaNu5Woqmuqaa1+dPW+tzdg4MO8b8/So4Nb0ee7+yQ6lavcZI8sSDdkdfywa9C6OGzNCsHxjd30I0yy0+6+ySX96tu04QMY1KsSQDxnjvV5Nb0d7SW7XUrVreJgskgkG1SeACaz/Eh0bU9JtruTWo7NIpxJbXkUinZIMjjPB4J4qZO60ZUVZ6owtUv/FVrJJYm+ia7h0uS5DRICJCkowTxwSnBA703UPE+o3n2vUNLuvLsYVtI1AUHMkrAvyR2U4rY0rS9E0u7W6GqmV4bFlkMsgO+N33GQ/U/hVez0Hw5a6Z/wAIvb6mFeWcXYXevmHkMBj0wAPpWdpd/wCv6/I0vHsSeGbjX9Qvzqb38T2DXVxBJaMgHlKhKqVPUnI5z611dchZWfh7T9aivf8AhIv3bSyzWto8yiNZHJDsO55zwehrpv7QsfP8j7XD5vmCLZuGd5GQv1xzV0/h1M576Fmiqd7qmm2LMt5fQQMqhiHcDAJwD+dNs9Y0q8fZaahbTNtLYSQHgdT+FXdE2ZersfCt0bjTvLY5eE7fw7VxVrcQ3VulxbSrLE4yjqchh7Vv+DpSuovF2eM/mKxxEeaDNaEuWaOtooorzD0gooooAKKKKACiiigAooooAKKKKACiiigAooooAKKKKACiiigAooooAKKKKACiiigAooooAKKKKACiiigAooooAKKKKACiiigCC9t1uYSh4YcqfQ1gSI0blHXDDqK6aoLu1juV+bhh0YdRWc4c2qInG5z1FWbmyngJyu5f7wqtXO01uYtWCiiikIKcitI4VQSx6CpraznnI2rtX+8elbFnaR2y/L8znqxq4wci4wbCwthbQ7ernljViiiulKyN0rBRRRTAKKKKAAjIweRWFqNobeTcozGTwfT2rdpHVXUqygqeoNTOPMiZRucxRWjd6Y6ktB8y/wB09RWe6sp2spU+hFczi1uYtNCUUUVJIUU+KKSVtsaFj7Vp2emhSHuMMeyjpVRi5FKLYzSbMlhcSDgfdHr71q0UV0xjyqxvFWQUUUVQwooooAKKKKAGyxpLG0cihkYYIPeuY1bw/JGTLY5kTuh+8Pp611NQ3lwlrbPPIGKoMnAzWlOrKD0M6lOM1qefOrIxV1KsOoIwaSu4iittVs0nuLZTvzjI5A+tU5/DVoxzDNLF7H5hXZHFRe+hySwslscnRXRnwu2fluxj3Snx+F0z+8u2PsqVf1in3I+r1OxzNW7DTrq9fEMZ293PAFdVa6Hp8BDeUZWHdzmtJVVVCqAAOgArKeLX2Uawwr+0zP0jSYNPXcP3kxHLkfyrRoorjlJyd2dkYqKsgoooqRhRRRQAUUUUAFFFFABRTZJEjXdIwUepNUbXUWuL17dLd9q/8tDwCPWgDQPQ15y/32+pr0avPb6Pyb2eM8bZGH612YN6s5MXsjye9hceN57m5EUenDXIvMmWL96kgQFPm7ITwak8KPZtHqVnd3OnnzJLxRBFB/pgJZskN9M16Y0UTBg0UZDHLAqOT6mmrb26yeYtvCr/AN4IAfzrdUbPcwdXTY8gZoJtBvrazS1n2rYql3FFsUjzhhJE6bx3x1rd1DSLXw9qulzaxLbS281xdS3DCALbo7RYUBeg6fnXoawwqpVYYgpbcQEGCfX60ssccqbJY0kX+66gj8jR7HQPa6nht5bajFpcV1Aj/utGRJ42H3onlYfplTXSt9itvFUCIiXMs15bNJbyRlZ0fyxiWNx1jA6g8cGvTTHGxO6NDkYOVHI9PpR5cfmCTy03gbQ20ZA9M+lCo2e43Wv0PEb/AOWwiXzLOMvp9yoFxFvLkzt8sfHDnsa3I5obHW0uLsm3ii1a0MjS9UAte5r1DyIMq3kRZX7p2Dj6elK8ML53wxPk5O5Acn1pRo26g61+hxNzPp+r+JdSuLcw3lsdEba20Mu4OfXuKztU0uFvh14eurbNpcgQRGSFQrFZsI4PrkH9K9HSGFB8kMScY+VAOPSl8uPYE8tNoxhdowPTir9ldak+0tsNtLaGztYrS3QRwwoI0UdgBgVr+F8/21D9G/lWZWx4RjLarvxwiE/0p1X7jFS+NHYUUUV5J6gUUUUAFFFFABRRRQAUUUUAFFFFABRRRQAUUUUAFFFFABRRRQAUUUUAFFFFABRRRQAUUGqVzqMERKp+8b26fnSbS3E2kXaKxZNTuG+7tQfTNQm9uj/y2b9KzdVE+0R0FFYK6hdL/wAtM/UVZh1U5xNH+K01ViCqI1aKjgninXMbg+o7ipK0uWFFFFABRRRQAUUUUAFRSW8En34kP4VLRRYCt9gtf+eQ/M1JHbW8f3YkB+lS0UuVdhWQVm3DX0Go+YGzZ4y/GSv0rSopjERlZQykEHoRS1UZGtGMkQLQHl0H8PuP8KsxusiB0YMp6EUAOooooAKKKKACiiigAprxpIMOit9RTqKAK5sbUn/Uj8DQtlaqeIV/HmrB6Vn6RcXUzTx3EJTY/wApPUg8ilyrsKyL6qqjCqAPYUtFFMYUUUUAFFFFABRRRQAUUUUAFVJv9JuRCP8AVR4aT3PYVLdzGGL5RmRjtQeppbWHyYQmct1Y+p7mgCRVVRhQAPQUtFFABRRRQAUUUUAFFFFABRRRQAUUUUAFFV5buJG2LmR/7qDJpu27m++wgT0XlvzoAlnuIYR+8cA9h1J/CovMupv9VGIU/vP1/KpYLeGHlVy3djyT+NS0AV47SMNvlLTP6vz+QqwAAc4GaKKACuQ8WWxh1LzgPlmGfxHX+ldfVHXLH7dYtGuPMX5kPvW1CfJO5lWhzwscLRSsGVirAgg4IPakr1DzAooooAKKKKACiiigAooooAK6vwdbeXaSXLDmU4X6D/69c5p9rJeXaW8f8R5PoO5rvYIkghSGMYVAAK5MVO0eU6sNC75h9FFFcB3BRRRQAUUUUAFFFFABRRRQAUUUUAFFFFABRRRQAUUUUAFFFFABRRRQAUUUUAFNlkSKMu7YUU6sLUro3Eu1T+7U8e59aicuVEylZBe30lwSq5SP09frVSiiuZtvcwbuFFFFIQUUUUAOjdo3DIxVh3FbGn3wnxHJhZO3o1YtKCQQQcEdDVRk4lRk0dPRVXTbr7RD83+sXhvf3q1XUndXN07hRRRTGFFFFABRRRQAUUUUAFFFFABVSSN7ZzNApaMnLxj+Yq3RQA2KRJYxJGwZT3p1VZYnhkM9uuc/fj/ve496nglSaMPGcj+VAD6KKKACiiigAooooAKqt+71FT2mTB+oq1VbUQRCsw6xMH/Dv+lAFmigHIBHINFABRRRQAUUUUAFFFFABQeBRVW8ZpHW1jOC3Lkdl/8Ar0AJbf6RObpvuLlYh/M1bpFVVUKowAMAUtABRRRQAUUUUAFFFFABRRTJpY4V3SOFHvQA+kZlUZYgD1NVvPnm/wCPeHC/35OB+ApVtFY7rh2mb0PCj8KAA3e87baNpj69FH40n2eab/j5mOP7icD8+pq0AFGAAB6CigBsUccS7Y0Cj2FOoooAKKKKACiiigAooooA5/xLpBl3XlquZMfvEH8XuPeuXr0isfWNDhuy01viKbv/AHW+tdlDEW92RyVqF/eicfRU95Z3FpJsuImQ9j2P41BXanfY42mgooopiCiiigAp8EUk0qxRIXdjgAVc07Sry9IKR7I+7twP/r11ml6Zb6fH+7G6Q/ec9T/hWFWvGHqbU6Ep+hHoemrp9v8ANhpn++39BWjRRXnSk5O7PRjFRVkFFFFSMKKKKACiiigAooooAKKKKACiiigAooooAKKKKACiiigAooooAKKKKACiiigCnq03lWpVfvP8o/rWHV/W33XKp2Vf51h6nqlnp0tnHdyFGvJxBCApO58E446cA1zVHeRhN3ZdornB428OtY215HdSSxXMcskXlwszERkB+AM5GRxVeH4heGJrB7yO5uDGsgiUfZn3SOc/Koxljwc46VHKybM6uisnSvEej6pcW8Fjdec9xbtcx4UgFFbac+hB4x1qlP400KHWpNHaS6a6ilELhLZ2VWOMAsBjuKLMLM6Oiuf0HxjoGtagdPsLtzcfNtWSJk37ThtpIw2PappfFWhx6bqWoteZttNmMF0wQnY4xkY79RRZhZm1RWDf+LtBslu2mvD/AKKYQ4SMsWMozGFx94kDtVW58e+Gobezm+1TyLdq7RCK3d2+Q4YEAZBBPQ0crCzOwsJvIuVb+E8N9K6CuQ0+6ivrGG8t9/lTIHTepU4PqDyK6qzfzLWN+5XmtqT3RpTfQlooorY1CiiigAooooAKKKKACiiigAooooAKrTwvHIbi2+9/GnZ//r1ZooAjt5kmj3J9CD1B9DUlVriFhJ9ot8CX+Jezj0NSW8yzJlchhwynqpoAlooooAKKKKACkkUOjI3QjBpaKAK+nsTaqrfeQlD+FWKqw/u7+WPtIBIPr0P9KtUAFFFFABRRRQAUUUUAMnlWGJpG6AfnUdlGyoZJf9bIct7egqP/AI+rv1ihP/fTf/Wq3QAUUUUAFFFFABRQeOtVnvI92yFWmf0ToPqaALNQzXMMR2s2X7KvJNR+Vczf66Tyl/uR9fxNTQwRQj92gX1Pc/jQBDm7m+6Bbp6nlv8A61PitYY23kGR/wC85yanooAKKKgvrqGzt2mmbCjoO5PoKaTbshN21ZOSAMkgD1NZd5r1hbkqHMzDsgz+tc3qurXN+5BYxw9owf5+tZ9dlPCreRyTxX8p0cnihs/u7MY/2n/+tSJ4ofPz2a49n/8ArVztFb/V6fYx9vU7nY2niGxmIWTfCx/vjj861kdZFDIwZT0IORXnFW9O1C5sZA0L/L3Q9DWM8KvsmsMU/tHe0VU0vUIdQt/Mj4YffQ9VNW64mmnZnYmmroKKKKQwooooAbJGkiFJEV1PUEZFZd14f0+Ykorwn/YPH5VrUVUZyjsyZQjLdHNS+F2/5ZXQP+8tR/8ACMXP/PzF+RrqaK1+s1O5l9Xp9jnYfDC/8tron2Va0rTRdPtiGWHzGHd+a0KKmVact2XGlCOyAcCiiisjQKKKKACiiigAooooAKKKKACiiigAooooAKKKKACiiigAooooAKKKKACiiigAooooAKKKKAMHVf8Aj/k/D+VcX4+hml1DwwYoncJqys5VSdo8qTk+grttYXbek/3gDVQEjoSK5JaSOd7s8X+Fui6tpfinw/NLFcCyns7mcbkI8mU/K6n0ztUitOw+0aZofhrVLq1u/s+n63eyXGyJmdFdpArbRzjJFeqlmOeTz15o3NnOTmm53YOVzx/wpdnw5q+m6hqtjqEcM9ldlfLtXkYeZc71yFBIyvPNXPD+q/Z/HOqXL6hrdpb3l7HJFaJp7NFcK0agF225WvVQzDozD6Gje+Pvtj60c3kDle54x4Sh1DQ7zTNU1SO/urVYL37FF5Zxaz7myCAM4cDgnuaz10nXdN8La3YX9m7HWtPjvB5IZz5vmgsG4+VsPyPavdwzZzuOfrSBmHRiPxo5x8+p4lp2l6poeq3kt9b3U9vpWrWTeakRdjborhWAHLYBGcVo61fPJrmj6xBFqvhu3kgu8S2dkZZGy6YZkxxvxnnnivXNx45PHSlDMOjMPoaOcXMVdMuUvNOt7qNpXWWNWDSoUc8dSp5B9q6XSf8AjxT6n+dYZ5OTya3tMXbYx+pGaql8RVPcllnhiOJJUU+hNSCqt/YW97s85clGBBHBo8m5i/1M28f3ZP8AGug2LVFVRd7OLiJ4v9rqv51YR0kXcjBh6g0AOooooAKKKKACiiigAooooAKKKKACq9zAxfzoCFmH5MPQ1YooAitp1mU8FXXhkPUGpaguYC7CWJtky9G9fY+1LbT+blWXZKv3kPb/AOtQBNRRRQAUUUUAQzRM08MqYyhIOfQ1NRQTQAUUwyxjOZF4680okjJADrz05oAdRRRQAVFdGXySIRlzwD6e9S0UAMgiWGJY16Dv6n1p9FFABRUc08UI/eOAew7n8Kh8y6m/1MflJ/fk6/gKALEjpGu52Cj1Jqv9qeU4tYS/+23C/wD16dHZxht8paZ/V+34VYoAqi1aQ5upTJ/sLwv/ANerKIqKFRQo9AKWigAooooAKKKKAAkAEngDrXD65qDX94WBPkocRj+tdJ4nuDb6U4U4aQhB+PX9K4uu3C0/tHHip/ZCiivPNZ+IU2n3Wraf9lVru3uhFacHa6cbi30/qK6pTUdzljBy2PQ6K4nTvEmrXurXsK3mkxpbTyp9mbd57ogzkdv/ANVVF8Y65b6PJdXkFi8kumm+tjFuwMOFKuD9e1T7WJXspbHoNFc3F4kL+O/+Ef8ALXyfsgfzO/m43bf++a6StE09iGmizpt5JY3azx9uGX+8PSu8glSeFJozlHAINedV1fg64MlnJbscmJsj6GuXFU7rmOnDTs+U3aKKK4DuCiiigAooooAKKKKACiiigAooooAKKKKACiiigAooooAKKKKACiiigAooooAKKKKACiiigAooooAKKKKACiiigAooooAKKKKAM3XIsokw7cGsmulmjWWJo26MMVzs8bQytG/UGuerHW5jUWtxlFFFZGYUUUUAFFFFABRRRQA6JDJKsa9WOK6VFCoFHQDArM0W35Nww46L/jWpXRSjZXNqasrhRRRWpoFV3s4S26PMT+qHFWKKAKv+mQ/3bhf++W/wp0d5CzbGJjf+64xVimyRpIu2RQw9CKAHUVVNoY+baZ4v9k8r+VHnXEX+vg3D+/Hz+lAFqioobiGb/VyAn071LQAUUUUAFFFFABRRRQAVDc2/m4dG2Sr91x/I+1TUUAQ2szSApIhSVPvDt9RU1FIzBVLMcAdTQAtVrm9hhyud7+i1UuLuW5fybUED1HU/4VNa6fHGA0vzt6dhQBAbm9uSfJQovsP60o0+4k5mm/Mk1qAADAGBRQBnDS07zE/hQ2lr2mP4rWjRQBlmxu4uYZs/Q4pFvLqBttxHuHuMGtWkZVZdrKCPQ0AQ211DP91sN/dPWp6z7rTx9+3O1h/Dn+VNtL5kfybrII43H+tAGlUM8c0jAJN5aY5wPmNTUUAQwW0MJ3KuW7s3JP41NRRQAUUUUAFFFFABRRRQAUVDNdQRHDSDd/dHJqm91ftfpHDa4gZclpOCKAM/xqx8q2XsWY/p/wDXrma6rxnEWs4Zf7j4P4iuWHWvTw38NHnYj+IyMTRbGk8xNi53Nu4GOua5G88P6fc2+rwNqNl9qv7hpYpCQWiDbcr+O2s62vrJPBPiWza6hW4aa9xEXG49e1MXStM/t+1l+wweYfD7XBbbz5gC4f60OXNbT+n/AMMEY8vU0NP0ia1vr2S31nRmtriaSaTMQMqq4wRvzxUEXg6eXRZY7vW7aVVsDZW0kceEjTcGLMc8niubtbe1/wCFcswtNFW5e3tghgfMrgumfNHbnGamkMq+EtT0eOLyb2/1YWz2NqpIgAALbAeoKrn8azuu3Q0s+/U6k+FYbfVYtYl1JE1FtQE6uzkI0eNvlhc9dveutNxAFZjNGFVtrHcMA+n1ry+G60nVHtZPEjbYYdDaM7zhkmSXaxT/AG8Ae9bEmjwyePbC3jnc6ddQLqMkDj/WSxAKrH65BPuK0jL+VGUo/wAzO8rd8GMft8y9jFn9RWFXQ+C4yZ7ibsFC/mf/AK1Ov/DYqH8RHT0UUV5Z6YUUUUAFFFFABRRRQAUUVBe3cFnCZbhwq9vUn2ppNuyE3bcnqG4ura3H76aNPq1crqWv3VwSlvmCL2+8fxrIYszFmJYnqScmuqGFb+JnNPFJfCjtH13TFP8Ax8bvopNLHrmmOcfaAv8AvAiuJorX6pAy+tTPRILiCcboZUkH+yc1JXnMbvG4aNmRh3U4NbemeIZ4SI7wean94feH+NZTwrXw6msMUn8R1dFR208VxCs0Lh0boRUlcjVjqTCiiigAooooAKKKKACiiigAooooAKKKKACiiigAooooAKKKKACiiigAqpqNoLmPcvEi9D6+1W6KTSasJq5zLqyMVdSrDqDTa6G7tYrhfmGG7MOtZNzYXEOSF8xfVa55U2jGUGipRQeDzxRWZAUUVJFDJKcRozfQUDI6t6fZtcPubIiHU+tWrTS8ENcHP+yK0lAVQqgADoBW0KfVmkYdwVQqhVGAOgpaKK3NQooooAKKKKACiiigAooooAimt4ZuXjG7+8OD+dReTcxf6mbzF/uyf41aooAqi72HFxE8J9eq/nVhHV13IwYeoNOPIwearvZxFt0e6J/VDj9KALFFVc3kPULcL7fK3+FOjvIWbaxMb/3XGDQBYooooAKKKKAA1lXU0l7OIIf9WD19feptWuCqCBPvP1x6VNp9uLeEZHzt97/CgCS1t47ePao57n1qWiigAooooAKKKKACiiigAqve2qXCejjoasUUAZmn3Dwy/ZbjjnCk9vatOqWqW3mR+ao+devuKfplx50GGPzpwff3oAtUUUUAFFQy3UEZw0gLf3V5NR+ddS/6qDYP70hx+lAFqoZbqCM4aQFv7o5NR/ZXk5uJ3f8A2V+UVPFDFEMRxqv0FAEHnXMn+pt9g/vSHH6Uv2V5P+Pi4d/9lflFWaKAI4oYoh+7jVfoKkoooArapai8sZbfuw+U+h7VwLqyOUYEMpwQexr0eud8T6Szk31suT/y0Ud/cV1YaqovlZy4mm5LmRxbaNo7TNM2l2ZlbO5zCMnPXJqx9ltt4f7PFuEflA7RkJ/d+ntU1Fd9kcV2UIdF0eHd5Ol2ce4YbbCBkZz/ADA/KpxY2f2v7Z9kg+05z5uwbs4x1+lWKKLILsqS6Xpsu3zdPtX2SGRd0QOHPVvqasGGE3C3BiQzKpUSY+YA9Rn0p9FFguwrt/DtmbTTUDDEknzt7egrF8N6S08i3dwuIVOVB/iP+FdXXFiqt/dR2Yanb3mFFFFcZ1hRRRQAUUUUAFFFFAEF9dRWds88xwq9B3J9K4fUb2a+uDNM3+6vZRV/xTfG5vvs6H91Dx9W7msevRw9LlXM9zz8RV5nyrYKKKK6TnCiiigAooooAvaPqUun3AZctEx+dPX3+tdvbzRzwpNEwZGGQa86roPCF8VmaxkPyv8AMnse4rlxNK65ludWHq2fKzqKKKK887gooooAKKKKACiiigAooooAKKKKACiiigAooooAKKKKACiiigAooooAKKKKAGSRRSffjVvqKiNjan/liv5mrFFKyFZECWlsp+WFPxGanACjAAA9qKKEkh2CiiimAUUUUAFFFFABRRRQAUUUUAFFFFABRRRQAUUUUAFNkjSRdsiKw9CKdRQBV+yNHzbTNH/sn5lo8+4i/wBfAWH9+Pn9OtWqKAGQzRzKWjYMB19qeTgEnpQAASQACetVtSk8uzfHU/L+dAFOyX7VftO3Kg5H9K1ap6RHttd3dzmrlAHMfFO+1rTfAmpXnh9Ha/jjGwom5kXI3MB3IGT+Fcz8KtSuhJqVwviv/hINAjtVmE9ywFxBMOXVlHIXGTz6V2vjOx1TUvDN7Z6LqBsNQdP3E47MDnB9j0/GvM28G+NrxfEmsS6fpmm6lqenLp6W1rMNj5Yb5XPTOM4780u4+xH8OvGutav4T8ZtqFzOl5HBLqFgzcMkLo2zb7KVH50nwwvP7Ut7e/HxH1HUNSisWuLnTGKlVOwgg8Z4JFXT8Mb7Q77/AIp2SS4trvRLjT7z7Tc5Icp+7K56LuzwOldn4P8ADn9k+BrPTpLK1i1JLAQSvGq5LbcH5h15p9/67i/r8jzn4PXh1+TSJ7n4lajcar/rp9KO0ghScqeM4wB+dd18adbvdE8CXD6XJJHqV3LHa2hj+9vc9vfAJrnPhpovjzw3BpOl3PhnQRa258ue9WcGfYWJY8Dk810HxE8J33izxFoMErPFotm8k9zJDP5cvmbcJtxyO/PvQwRxnjfxxrMfwo8JeItNupUvXvY47pV/5asiOHVh6ErmqOueNNV1DR/GepaTrFzFbrJpzWRVhmBZAd4H48H6Vs2/w8160tbTR4Y4ptNsfEy6hbtJMCxtSp3Bs9SCfxqhJ8K9csNF8Y6XpUdu8OoXltNpwaUD5EdmKt6Y3Y96H/X4AdV4IuNc0f4iX3hHUdbn1m1/s9L2Ga4QCSMlypXI6jivRa4PwRoPiZ/GN74t8Ux2VrcyWaWcFrauXCoG3Fi3rk13lAgrJH+h6njoj/yNa1Z+tR5jST0ODQM0Kint1mYb2faP4Q2AaW1k8y3jfuVGfrUlADIoYohiONV+gp9FFABRRRQAUUUUAFFFFABRRRQBiatoENyxmtSIpTyV/hP+Fc5d6feWrETQOB/eAyPzrvqK6KeJlHR6mE8PGWq0PN6K9Bks7SQ5e2hJ9dgpEsbNDlbWEH/cFbfW12Mfqr7nDWtndXLbYIXf3A4rodK8OrGRLfMHPaMdPxNdAAFGAAB7UVlPEylotDWGGjHV6gAFAVQAB0AooormOgKKKMj1FABRTTIg6uo/GmG4tx1mjH/AqAJaKgN5aj/lsn4Gop9StYoXk37tozgCgC5UN9N9ns5Zz/AhP40ljdxXkIliDAf7QxVPxQ23Rpv9ogfrVQV5JEzdotnFsxZizHJJyT70lMmkjhheaVgkaKWZj0AHU1z8XjXQXtJrozTxRxGPd5kLKSrttVwD1UnvXrOSW7PKUW9jF123kvviFc2z2uo3UC2tuf8ARrsxLDlmyxGef/rVWWTb4/1PTl1WdrW2gluYIt7Y84oNy577R82O2a0fEU/g+41KS7voL2a7EwsybcSZZgu8ABeowetJcX/g61itmntLuJnkku/mhfzI93yM8ncKc454rBpd0dCfkcrBDrcPgq41LdfwWktnEP3l2XaaUyD507oMcVaaa9k8PbF+3mE66kEdmbs/aEUDDRl+2T0rt9eOg6Z4dt7C8hkexcrFBBCrO74+YBQOT0zWJq1/4Hn/AH11FcyLqAW8keFHwChK72x90jkGk4W0uCnfoUvEFjNb2WnrGNSigWGaaazF9m5jbj97nPzhf7ue9MvJ5P7YtdTl1a7ntSLTyruCTiDcBkSxf7eevPWtS6j8DskOmzpKyRXSQxuZH+/Ku4DfnlSMe1STS+CZ7+K+mt9kltHIQSrKgWA4O4dDtPTNPl13BPTY7M9TT7WVoLiOZfvIwYVzcPjHRJbcTtLPDmdICs0LIys/3SQegPrWtpuoW2oJO9szEQzvA+Vx86nBre6loYWcdT1GNg6K69GAIpaqaM5fSrZj/wA8xVuvIkrNo9VO6uFFFFIYUUUUAFFFFABRRRQAUUUUAFFFFABRRRQAUUUUAFFFBIAyTgUAFFU59St4yQpMh/2aqPq0hPyRKB7nNQ6kUS5pGvRWN/alx/dj/I1JHqx/5aQ/98ml7SIudGrRVe3vLebhXw3o3BqxVpp7Fp3CiiimAUUUUAFFFFABRRRQAUUUUAFFFFABRRSF0HVlH40ALRUTXNuv3pox/wACphvrX/nqD9OaALFFVvt0R+4kr/RDSfanP3bSc/UYoAtUVW866PS0x/vOKN18f+WcC/ViaALNFVtl8es0K/RDR9nuT968b8EAoAs1Q1tsQIvq39KvICqBSxYgdT3rP1z/AFcX+8f5UAXLRdttGv8AsipaZB/qI/8AdH8qfQByHi/xBqOl+NvDWk2vlfZtR+0efuXLfIgK4PbmuE8MfFXVtW0HR2ZrVdRfXorC9UR8GF9xDKM8HjH4V1/jvTdQu/iF4RvLWznmtrb7V58qISse6MBdx7ZNeXaP8PtctP8AhCdYi0m8jmW/C6nB5ZDIFlLJKw9NuRn6UR31/rUGdvZeLfHeo6jca1ptjaXWhwau2nNYRxsbkorbWl3dBjrXU+ANev8AWtS8TW96Yimnao1rb7Fx8gUHn1PNcZ4ffxr4du7zwxpnh6czXGuSXQ1GRN1p9mkfcxJz97Hbrml0DV9e8J+I/FEZ8E69qEN9qz3EM9vBlChAGcn6UL+vwB7/ANeZa1Hx1rsHhLxtqUZtvP0bUzbWmY+Nm5R8wzyeTUXiDxn4xm8T6hp3h/8As1DpNrDO1pOpM2oF0DERgdhnH1rD1/SvEwt/FPhaDw1fznxDqKXdveKv7iJGKswc/wAJXGCKvfFPS9YutQuLGTwlNqbG1iXRdSsEKyW0oGG8xwcgZ5HbFIDU8SeM/FMera3aabDDBJZ6BFqccEsW50kLLvRuey5H1FaF542vdQvPBdpobQb9bT7VdFl3eXAq5cD0O7jPtUPhbRNYj+JdxcaxayyxP4at7We6KZjlmBXeM9CeprJ+Dfg3WNH8VaxPrEMwt9Njaw0lpFwGhZ2fcp7jp+Zqv6/P/gAT+B9b+IXiZI9Rj1rw9DaG8kiNu8TecURyDjB64FesV4P8N9PXQdSgmv8A4aa3LrC30pGpLAQqq7kA9egU+le8UuiDqFVtUXdZP7YP61ZqvqP/AB5SfSgBmktusl9iRVuqmkHNkP8AeNW6ACioJLbzHLfaJlz2VsAU37FH/FJMfq5oAs5pCy/3h+dVxY2/dWP1c/40v2K1/wCeCn680ASmaFesiD8aYbu1HWeP/vqhbW2XpBGP+A08QxDpEg/4CKAIjfWo/wCWwP05pPt1ufus7fRDVgKo6KB+FLQBW+2L/DDO30jNH2pj921nP1XFWaKAK32i4PSzk/FhR5t4elqo+slWaKAK26+P/LKFf+Bk/wBKMX5/itx+BNWaRmVfvMB9TQBX8u9PW4jH0SjyLnveH8IxU3nRf89E/wC+qcCD0IP0osBX+yyH713N+GBR9jH8VxOf+B1ZooArfYYe7Sn6yGl+w2vePP1YmrFFAEAsrUdIE/KnC3tx0hj/AO+RUtFADRHGOkaj6ClZVZSrAEHqKWigBFAUBVAAHQCs3xQu7Rpv9nB/WtOob2EXFpLCf40K1UHyyTJmrxaPMNet5LvRL61hAMktu6ID3JUgV5tqGmajrNgy/wBk6hFHHZ2dlIskRViyyguVHcAc56V6uysrFWGGBwR70lepKmpO55sajieSxaPrVgiLdQ6sTb6uxNxZQlpTGItquvBzkAc1reJFvJorS7sdN1trprQwxzvDl5WDD93PGRjaeueK9EoqVRsrXK9rrexzHitbuFtA1L7FLOLG433MVqm5lBiZflA6gE1zmieGL28vLSHUF1CxtpLKdpvK+XcHmLCNzg9VPI616VRVOmm7slVGlZHmeu+G7q91K7sYbO4itX1O38qRUOFRYCu4H0BxzWfbaFr02ji3n0+4N01neq5ZCAXZ1I5/2sEj1r1yip9iivbM8v1fS77xFLcXH9m39vbXVzZxfvYisihFYM+OwBI5rqPhpaajZaDcQ6rG6XX22UuWXG/n7w9Qeua6ipbWFri5jhXq7Bacaai3IlzclyncaMhj0q2U9fLFW6RFCIqLwFAApa8uTu2z00rKwUUUUhhRRRQAUUUUAFFFFABRRRQAUUUUAFFFFABRRTLiVYYmkfoP1oAZdXEdvHuc89h3NYt3dTXDfM2F7KOlR3EzzymRzz2HoKjrmnNyMJTuFFFFZkBRRRQAVestQkhIWUl0/UVRopptbDTaOmjdZEDowKnoRTqwtNuzbybWP7tjz7e9bo5GRXVCXMjeMrobLJHEheRgqjqSaiS8tWjWQTJtIyOadc28NxH5c0YdfQ023tLe3iWOOFAF6fKKooQ31r/z2B+nNJ9uiP3Vlb6RmrAVR0AH4UtAFb7U5+7aTn6jFHnXR+7aY/3nFWaKAK26+P8AyzgX6sTRsvj/AMtoV+iE1ZooAreRcn714w/3UFH2Mn71zOfo2Ks0UAVvsMH8Rkf6uaUWVqP+WKn681YooAjWCFfuwxj/AICKeFUdFA+gpaKACiiigAooooAKKKKACqWsrm1Df3WFXajuo/Nt3j9Rx9aAGae26zjPtip6ztFk+R4T1ByBWjQAV5fF8SNam1aW7t/DyS+HYdT/ALNkmSbNyH3bd/lj+HP6V6hXgms3FxD43lbRNJ1LSPFZ1cKYbZXNpeW27mWTI28rkk//AK6Fugex12qfEXXotW1O407w4t5oOk3q2V3MJv37OSAxRO4G4VeuvHl3DB42lWxgP/COorW+XI87MZb5uOOlczp/iHUPB+s+JtFh0S8u9Y1DWvtNhF5LeVNE+0Ft4GBgA1j+KfCq6refEnVLhdSS4tVR7ZIJWWOU+UcgqPvjIpN6D6nX6r8QvEMlwtt4e0G2vJLXSotS1AzXGwIrrnYnqcA0XvxI1fUXsofCOhw3kkmlDVLn7VP5YjiJxtHq2Qa5eW+bwvqd5calp9+0eseGba2s2ht2kDTKhBQ46HnvUOlfavAl3YXGvadfLHd+FksYzDA0mJw5by2x0PI6031/rv8A8AS/r8Dv/DnxBbXNf8O2dvYLHa6vpst4zO/zxOjFSuOhGQeam8d+LtY03xHY+G/DelW99qdzA9y32mbyo1jXjAPcmvN9Aml8F6t4IvNcsL5Eg0W4WZYbdpGRpJGZQQo4OCK3PiFr2g+II9I1O/0XVE0hhMseqQQyx3drOuMKFAyFb34NDBHpXgnXG8ReGrTVpLKWyllBEkEg5R1JBHuMjg1s1yfwkm1yfwFp0niDzjekNhplxI0e47Cw9duK6ymxIKp6u220K/3iBVysvVWMtzHbr1/qaQy5pq7bKP35qxSIoVFUdAMCopbmGJ9kjFTjqRx+dAE1FNSRHGUdWHsadQAUUUUAFFFFABRRRQAUUUUAFZep63aWZManzpR/Cvb6mszX9cZ2a1smIQcPIOp9hXPV2UsNfWRyVcRbSJqXmu6hcEhZBCnonX86zpJZZDmSV2PuxNMorsjCMdkckpyluwqWK4niOY5pEPsxqKimTc2LLxBewkLNtnT34P510Wm6pa3wxG+2TujcH/69cLSozIwZWKsOhB5FYVMPCW2hvDESjvqej0VheH9a+0FbW6YCb+F/73/163a4JwcHZnfCamroKKKKgoKKKKACiiigDkPFVibe9+0Iv7qbk+zd6xq9CvbaK7tngmGVYfkfWuH1KxmsbgxSjj+FuzCvRw9XmXK9zz8RS5XzLYq0UUV0nOFFFFABRRRQAV0PhCxLSNfSD5V+WP3Pc1m6NpsuoXGACsK/ff8AoPeu2gijhhWKNQqKMAVyYmrZcqOrD0rvmY+iiiuA7gooooAKKKKACiiigAooooAKKKKACiiigAooooAKx9an3zCFT8qdfrWux2qSegrmpXMkjSHqxJrKq7KxnUeg2isTxP4m07w89pHfR3Ukl2zLElvCZGJUZPA9qZp3izS76eG3SO8hlmt5bhUmgKHZGQGyD9eKwszKzN6iuSufiH4et4rORhfOl3bm5Qx27NtjDbSzY6cirGteOPD+l/ZfNnmuBcQC5U20RkCQn/lo2Oi0crCzOlorlr/x94dstSNlNLckKkcjTpCWhVZBlCWHQEUXXjrRoNWn01bfUriaCQRyNBas6AkAj5h9aOVhZnU0VnJrenv4im0BZib+G3Fw6Y42E46+tUNO8Y6HqCWDWs0r/brp7WIbORInUN6UWYWOgra0efzLfy2PzJ/KsWrmkybL1R2YYNVTdpFQdmblFFFdRuFFFFABRUVzPHbpukbHoO5rIutQmmOEPlp6DrUSmokykkbEtxDF/rJFX2zVdtStQfvMfotYZ5OTyaKydVmbqM211O1J+8w+q1PFdQS/clUn0zXO0UKqw9ozqKKwba+nhIG7ev8Adate0uorlcocMOqnqK1jNSNIyTJ6KKKsoKKKKACiikZlUZYgD1NAC0VWN4rHbbxtMfVfu/nSeTczf66by1/ux9fzoAmlnhiIDyKCeg71JUUNvDDyiDd/ePJ/OpaAMq5DWeoCZR8jHP8AiK1FYMoZTkEZFRXkAuICnQ9VPoapabcNE5tZuMHAz2PpQBp0d6KKACiiigAooooAKKKKACiig0AMmkWKJpG6AVnaYjTXL3MnY8fWm3kzXlwsEPKg9fX3rTgiWGJY16D9aAH0EAjBGRRRQBXezt2O7y9jeqHaf0pv2e4T/U3TH2kGf1q1RQBV827j/wBZbhx6xt/Q0q3sGdrlo29HGKs0jKrDDKCPQigAVlYZVgR7Glqu1lb53KpjPqhxTfJuo/8AV3Aceki/1FAFqiqc11PbwvJNakhVJzGc0/TrxLy3EiqyHHKsORQBZrC8V6iYIhZwtiSQfOR2X/69bjsqIzscBRkmvPNTupLiee62l2bLKufyFdGGp80rvoc+InyxsupHRXP6d4ot746csdu6m7t5Z5QWH+jrHwwb3zxTdH8V2uqW2lTwW7hdQnlhAJGYygJyfqAPzrv549zh5JdjoqKwb/xJHaXN5CbV2NrcW8JIYfMZSAD+GazJvHtnCp8yzkVzay3Ea7x8+yQoV+vBNJ1IrdjVOT6HY0Vz+neJPtmtGyTTpxbmVoUudwIMijLAr1A7ZpdQ8TQWd7eWrW7M9tPbw/fA3+d3A9qrmQuRm/RXKXPjOGHT0vDYykNBczbQwziFtpH40+18b6VdNfNbBpIbOxW7kkBGOR9z6jip9pHuP2cux1IJBBBII6EV2vh7UPt1n+8P76Ph/f0NeQT+NrGKDTJWgfbqFnJcx/MOGRc+WffORXZeDNT3tY3oBjju4kZlJ6BwCPyzWdaKqRdt0aUpOnJX2Z39FFFeaeiFFFFABRRRQAVDeWsF3CYZ0DKfzH0qaimm1sJq5yOpeH7m3Je2/fx+g+8Pw71jOrIxV1KkdiMV6PUU9tb3AxNCkn+8tdUMU18SOaeFT+FnnlFdu+iaYx/49gPoSKWPRdNQ/wDHqp+pJrX63DsZfVZ9zioo5JXCRozseyjNbemeHZpCJL0+Wn9wfeP+FdNDDDCu2GJEH+yMVJWM8VJ/DoawwyXxajLeGK3iWKFAiDoBT6KK5TqCiiigAooooAKKKKACiiigAooooAKKKKACiiigAooooAivDi1lP+wa5yukul3W0i+qmubrCtujKpueefFmb7Pr/hq5bU59KRJZ915DD5rRZjx93vnp+NUdR1uxt9Z0jXLjULi8sW0e6s/tzW7KZZsrwVA4JxXqDKrfeVW+ozWJ4v1pfD9ja3Ulkk9q93HDMeAIlc4D49jj86zT2RNzyiXSdfNlpsOny3NldxeGJXeMJzKhmBMZz0JU5/Cr9zqGl6esk8MVxBYah4WFpYgxsxaUHBjOB97NehSeJol1vW7U24Nvo9os09zu6uwLbB+Az+IrP0/xrb33hzQdXi09canfLamIkfuGJOT068D86q7fT+ncd32OU8N+FbnV9Zv9Nvr+8sLVNN09Lu2jQfv8R/dLHpgjt61Jpuo2uj/EDWluPEV3pcA1CPbZJaGRLhQgHLdvSvQdT1oWXifTNH+zBzfxTyGXONvlgHGO+c1zEHjjUNQOmx6V4ahu7m+iuJSj3CR7Fik2H5m4OetCbYlc5vTW1RPH6+M5LUrp97qklh5u47vK2+WuV7KCuc+1ZXgfS9QsPE3hi42yGxvr+eZlKn93MjOp+mVx+Vegat4y1OxuEsR4Z868hs/tt9Atwn7mPcRhP77cE8V2dpJHcWsNxHHtSRBIoZcEZGenY0czS2BslqW0OLqI/wC2P51FU1ku67iH+2Khbkrc6Kiiiuw6QqK6nW3hMjfgPU1LWDqVx59ycH5F4X/GonLlRMpWRDcTSTyGSQ5PYelR0UVzGAUUUUhBRRRQAU6N2jcOjFWHQ02igZ0FhdLcxZ6OPvCrFc7aTNbzrIOnceoroVYMoZeQRkV005cyNoSuhahmuoYjtZ8t2VeTVSSyupNQ8+S6IhwVMa8cfWrsMEUIxHGF9+9aFkPmXc3+rjEK/wB5+T+VKtnGTumZpm/2jx+VWaKAAAAYAAHoKKKKACiikdlRCzsFUdSaAFqpqFn543pxIP1qW2lebc/l7Y/4Cep96moAzbK9KHybnII43Ht9a0gcjI5FV7u0juBz8r9mFUc3licEb4/zH/1qANaiqcGoQScOfLPv0q2rqwyrA/Q0ALRRRQAUU15I0GXdV+pqnPqUKDEYLn8hQBdZlVSzEADqTWZd3Uly/kW4O09/X/61NEd3fMGc7I/fgflWjbW8dum1ByepPU0AMsbVbeP1c9TU7ttUsc4AzxS0UAMhmjmXdGwYfqKfUE1qkjeYhMUv99f6+tM+0SwfLdJ8v/PRRx+PpQBaopEZXUMrBge4paACiiigAooooACAwwQCPQ0DgccUUUAUPEMpi0e4YHBK7R+PFcNXZ+K8/wBjSY/vL/OuMr0MIvcODFP3zj4/CNxbnxA9rdRhtRUx2uc4gRiS4/Mk1BB4R1PS7mFtHu4JIre5+0QrdMc5MWxgcD6Gu3pk/wDqZP8AdP8AKtfZxRl7STORn8Pateag1xPd2CwXMsE13sJJR4jkBPY4HWs3UfAM17ZtDJeW6zx27LEwJ+VzMXyfYqSK53ShNDompeafsxk0zzI0SRm+0gzcyHPRlxjA9avecV1S+OGa7kbUElcTt5gQIdoZOm0DGDxzWF4vdG9pJ6M6fT/C89r4mi1CS5tPs0M8lwjAkSsXXGw9toOTmnav4UTUNautS3WhnmuLaS3dvvIsf3wPrxXKtBcXmj6o2qxReZBolrJb+VKxAwp2senzY61d1K3sNN8Q2BjdmCraBIVldZYSzdY88OCc7hWl1orf1r/kTZ9/60NKXwfqLwz2st7ZiFYbiGzPIZjM+47/AKdOKm1DwTvmlj094bO0uYo47gJwxxJvcj69Kz/ilJs1iDzMMiafPIitM0eJARtMeOr54x6V31m0jWcDSjEhiUsM5wcDNOMYttW2IlKSSd9zhbzwBNc2psnvEaCFLhbV2J3pvYMueOxBz9a7fSIHstLs7V2Be3gjjJXoSqgZH5VYorSMFHYiU3Lc9EtZPNtYpf76BvzFSVV0nP8AZltn/nmP5VaryZKzZ6kXogooopDCiiigAooooAKKKKACiiigAooooAKKKKACiiigAooooAKKKKACiiigAooooAKKKKACiiigAooooAK5u6j8q4eP0PH0rpKzNat8gXCjpw3+NZ1Y3VyKiujKrK8X6WuteGdQ0sj5p4GVPZ+qn8wK1aK5jFOx5baeHfEn/CtLqzuLWX+2tcvF+2nHMMeQpJ9gi/qKryeHvEmiobKHTbjVYLPWodQhe3jCCVCjbwozgYIH5161RV87HzHn2r3Ov3mr6T4mXwnqafYTcW8lmSvnMJFXDgZwVyMVzsvhTVLaLw9/aHhvUdTjgtbn7RDZS7WikkkDKC2R0Gc17HRSUrBzHmPjKx1fUYbKa38KXyyCy8uylhl23VlODgCRs8pjB7969G0xbpNNtUvpBJdLCgmYdGfA3H86sUUN3Qmwq9ose65MnZB+tUa39Og+z2wVvvty1VTjdlQV2WaKKK6Tcg1CXybR2HXGB9TXPVsa437hF9WrkfGOqS6J4X1DVoI0lktYTIqP0J9656rvKxjPWVjWorjZ/G0cf/CQTR/ZprbS7GG4jeN8+ZI4b5CR7gD8aqaj4w14+E9I8QaXZae8d2UiuI53YNHMz7cDHYHOajlZFjvaK4SDxL4nn8SXWjLHoEUto8Mcqy3DK0jOu47B3xzWj458Saho9/YafptvZtNdrI4kvJCkZ2DOwEfxt2o5WOzOqorznW/H+q6dqLq2m2UUMFnb3M9tPNtuGMhIKIOjMMVe0vxRrupa9eWsCaMlrbXbwmOSYi4ZVGSQtHKw5WdxRXnOleOdcm8NTeIbqDRntY7Vpvs9vcEzq2dqhgegzjNX28Va9pv2SPX9Ns7Uy38Fu1wkh8lo5FJLKT3Xoe1HIw5WdvW3o8vmWm09UOPwrifButvr1le3TLEFgvpbaMxnIdExhs++a67Qm+eVfYGqp6SHDSRq0UUV0m4UUUUAFFFR3EyQpubqeAB1J9BQAs0iQxmSRsKKrpG90wluFKxjlIj/ADP+FOhheSQT3P3h9xOyf/XqzQAUUUUAFBopHZUXc7BR6mgCvNY28nO3YfVeKqtpjqf3U358Vp0UAZf2W/XgTE/RzR9jvm+9Nj6ua1KKAM1NLJOZJs/QVags7eLkJub1bmrFFABRRRQAisrD5SD9KWqj/wCi3HmdIZT8/wDst6/jVugAoNFFAFZ7UoxktX8pu6/wn8KEutrCO5XyX7E/dP0NWaR0WRSrqGU9QRQAtFVPJmt+bZtyf883P8jUkF1HI2w5jkHVG4NAE9FFFABRRRQBS12IzaTcIOuzI/DmuEr0gjIIPIrgdVtTZ38sH8IOV/3T0rtwkt4nHio7SKtczr/ia50zV5rVdNW4tbaCKa4l83ayq7leF74xXTVzGv8Ahm71PWJ7iPUIoLS6giguIzEWcqjlvlPQZzXVO/Q5oct/eKB8RSSLqUi6Ppb2unGdNpnXzSqf7GOATiq8XjrS7qaaSx0mOeZrGN5GICkyM6oImOOgLc1dXwlfIdUjjudNEN+0xL/Zv36iTou/uBxxUl/4Mjlk8y0nitWFosfyx5BmEiPvPsSnIrK1SxpeBB/wkl1IfsMHh6CXUVM0dzAJBs2QhSQpx82QwwKfb+J0n8UQ2U+j267bgW0UhdTPExQNnZjIXnBIpR4U1SOQX1vrEMWpSPM08vknZiUKDsGcgjaMZqVPCU0Gq/2tb30f28XPmec8fLxmMIyNjucZ9jTXtNBe4Rz+KrK6t9Wk/s2O5l0y7SCBXwfMZm2qwJHA3ZGfan6h4svNKgjk1bR5LcuZYRsfcGnX7qrxyr9j6iqkXgM29sUttSZZZIFE7uCwaZZRIrgdlznI962JtDv7vTbeHUNSW4uUv1vHfZhQA2dijsPrQvadQfIbdq0z2sT3EaxTMgMiA5CtjkZ71KilnCjkk4FB5JrU8MWhudSWQj5IfmP17VrOXLFszhHmkkdhBH5UEcf9xQv5Cn0UV456wUUUUAFFFFABRRRQAUUUUAFFFFABRRRQAUUUUAFFFFABRRRQAUUUUAFFFFABRRRQAUUUUAFFFFABRRRQAUjKGUqwyD1FLRQBg6haNbSZGTGeh9PaqtdO6q6FXUFT1BrJvNNZSXg+Zf7vcVzzp21RjKHYzqKVlZSVYEH0NJWRmFFFFABRT4opJW2xoWPtWrZaasZDz4Zuy9hVRi5FKLZFpVmci4lGB/CD/OtWiiumMVFWN0rIKKKKoZm66P3UR/2jXJeNNLm1rwrqOk27ok11CY0Z/ug+9dpq8e+yYjqpDVhVzVfiMZ6Suee6l8P5Zr28hsja2WmXxsxPHD8rbYtxfAxjLEirK+Db+Hw9PosN1G8C6ul7bNKxLCPcGZWOPvZ3fnXc0VPMyLs4e58Na1F42v8AXLOz0S5jupopI5Lrd5sOxQDtwOPX8q0fH2iarrMMMenGwmh2uk1rer8jbhgOCOQy9RXT0Ur7Du73OP8ADPg0adrX27Uvs2omLT7a2gllTc6yR7tzc9M5GO/FVdL8Ma1p/iS+vo7PRJYrq8eb7TJu+0IjDBAOK7qinzMV2ea6R4F1qHw1ceH7iDQ7eOW1MLXkAYzOwbcu7jkZAzWjP4Y8Q6wto3iG4sJ0i1CCY2iAmJYo1IYDI5LdcV3NFHOx8zMLwTob6Bp97aN5ISW/luIli+6iNjC/hiuu0IfvpD/s/wBazq19DjxC8n944H4VUNZDhrI0aKKK6TcKKKgubjYwiiXfM3RfT3NAC3M6wgDBeRvuoOpptvbtv8+ch5T+Sj0FLbW/lkyO2+VvvMf5D2qegAooooAKKKKACqt3+8uYbftnzH+g6frVqqtl+8lmuOzNtX6D/wCvQBaooooAKKKKACiiigAooooAbIiyIyOMqRgioLR2jc2spyyjKMf4lqzUN3CZEDR8SodyH39KAJqKjtphNEHAwejL6H0qSgAooooAKjnhjmXEi5x0PcfQ1JRQBU/0m29biL/x8f41PBNHMuY2z6juKkqGe2jkbeMpJ2deD/8AXoAmoqp501vxcrvT/nog/mKtI6yKGRgynuKAFrJ8Sab9tthLEP38Q4/2h6VrUVUJOLuiZRUlZnnB4ODwaSur17RBcFrm0AE38SdA3/165aRHjcpIpVh1BGCK9SnUU1dHm1Kbg9RtFFFaGYUUUUAFFFS21vNczCKCMu57Ck3YErjYY3mlWONSzscACu40axWwsli4Lnl29TUGh6THYJ5kmHuGHJ7L7CtSvPxFbn92Ox30KPJq9wooormOkKKKKACiiigAooooAKKKKACiiigAooooAKKKKACiiigAooooAKKKKACiiigAooooAKKKKACiiigAooooAKKKKACiiigBksMcoxJGrfUVVfTbZjwGX6GrtFJxT3E0mUP7Lgz996kj0+1T+At/vGrdFLkj2FyoRFVBhVCj2FLRRVFBRRRQAUUUUAI6hlKt0Iwa5y4iaGZo27Hj3FdJVLVLXz4/MQfvF/UVnUjdETjdGJRRRXMYBRRRQAUUUUAFFFFACorOwVRkk4Aro7aMQwJGOw/WqOkWhX/SJBz/AAj+taVdFKNlc2hG2oUUVVlmeaQw2xxj78nZfYeprU0FnnYyeRb4aTueyD3qS2gWFTglnblnPUmlghSGPYg+pPUn1NSUAFFFFABRRRQAUUUUAQ30hjtmK/ePyr9TT7eMQwpGP4RioJv3t9HH/DEPMb69BVqgAooooAKKKKACiiigAooooAKKKKAKk4NtP9pX/VtxKP5NVsHIyORQQGBUjIPUVVtibeb7K5+U8xE+np+FAFqiiigAooooAKKKKACq0lrtYyW7eS/cD7p+oqzRQBWW6KMI7pPKY9G/hP41ZHIpHVXUqyhgeoIqsbeWA7rV/l/55uePwPagC1VTUNPtb5cTxjd2ccMPxqSG6R28twYpP7rf09anpptO6E0mrM5a88NTqS1rKsg/utwazZdL1CI/NayfUDIru6K6I4qa31MJYaD2PPxZ3ecfZpc/7hqeHSNRlPy2rr7tx/Ou5oqni5dESsLHuc1ZeGWyGu5gB/dT/Gt6ztLe0j8u3iVB3Pc/U1PRWE6sp7s2hSjDZBRRRWZoFFFFABRRRQAUUUUAFFFFABRRRQAUUUUAFFFFABRRRQAUUUUAFFFFABRRRQAUUUUAFFFFABRRRQAUUUUAFFFFABRRRQAUUUUAFFFFABRRRQAUUUUAFFFFABRRRQAUUUUAUNQsBMTJDhX7jsayHRo2KupVh2NdNUc0MUy4kQNWUqaeqIlC5zdFa02lKTmKQj2aq7aZcg8bD+NZOnJdDJwZRoq6NMuSedg/Gp4tJ/56y/gooUJdg5GZigscKCT6CtSw07BElwOeyf41et7aGAfu0APr3qWtY0rbmkYW3Cg0jMFUsxAA6k1U+e9PdLb8jJ/9atTQVne7YxwkrCOGkHf2H+NWYo0ijCRqFUdBSqqqoVQAB0ApaACiiigAoopskiRrudgo9SaAHUVQm1SFeI1Z/foKrNqsx+7Gg+vNQ6kUS5o2KD0rGXVZ+6Rn86ni1ZD/AKyIr7g5oVSIlNDtIt7qIzSXMu/zG+UEcgDpWhUUFxDMMxuG9u9S1dywooooAKKKKACiiigAooooAKKKKACorqHzotudrg5RvQ1LRQBDaTGWM7htkU7XX0NTVVu1aGQXUYJwMSKP4l9fqKsoyugZTlSMg0ALRRRQAUUUUAFFFFABRRRQAyaGOZdsihh29qr7bm3+4TPH/dP3h/jVuigCKCeOYHY3I6qeCKlqGe2jmO45Vx0deCKi824t/wDXr5sf/PRRyPqKALdFNikSRA0bBlPcU6gAooooAKKKKACiig0AFFZt7rVhakqZfMcfwpzWXN4obP7m0AHq7f4VrGjOWyMpVoR3Z01Fcn/wk17n/Uw4/Gp4fFDZ/fWgx6o3+NU8NU7ErEU+50tFZ1lrVhdEKsvluf4X4rRrKUXHdG0ZKWzCiiipGFFFFABRRRQAUUUUAFFFFABRRRQAUUUUAFFFFABRRRQAUUUUAFFFFABRRRQAUUUUAFFFFABRRRQAUUUUAFFFFABRRRQAUUUUAFFFFABRRRQAUUUUAFFFFABTZZFjQu7BVHU0k8yQx73OB2HcmoIoZJ3E1yMAcpH2X3PvQAio92weZSsI5WM9W9z/AIVbHSiigAooooAKKKq6jdC3i+X/AFjfdH9aTdlcTdhL+9W3G1cNJ6en1rGmmkmfdIxY/oKYzFmLMSSepNJXNKbkYSk2FFFFQSFFFFACqzKwZWKn1FalhqO4iO4PPZ/8ayqKqMnEpSaOoorM0i73Yt5Dz/AT/KtOumMlJXN07oKKKKoYUUUUAFFFFABRRRQAUUUUAFVIv9FuPJP+pkOYz/dPpVuo7iJZojG3fofQ+tAElFQWcrMGil4lj4b39DU9ABRRRQAUUUUAFFFFABRRRQAUUUUAV5LUbzJAxhk9R0P1FNW5aIhLpNh7OPun/CrVIwDAqwBB6g0AKCCMg5FFZ97BcwQs2nE7zx5Z+79R6Vbs3le3UzIUkxhh70AS0UU2WRYo2kkbaqjJPoKAI726htIDNO+1R+ZPoK5DVtYub5iqkxQ9kB5P1NRaxqEmoXRckiJeI19B6/WqNejRoKKu9zz61dydlsFFFFdJzhRRRQAVqaTrVzZMEkJmh7qTyPoay6KmUVJWZUZOLuj0O0uYbqBZoHDIf09qlrhtF1GTT7oNkmJuHX29frXbxuskayIwZWGQR3FebWpOm/I9GlV9ovMdRRRWJqFFFFABRRRQAUUUUAFFFFABRRRQAUUUUAFFFFABRRRQAUUUUAFFFFABRRRQAUUUUAFFFFABRRRQAUUUUAFFFFABRRRQAUUUUAFFFFABRRRQAVFcTrCozlmPCqOpNJc3HlkRou+VvuqP5n2pLa32MZZW3zHqew9hQA2CBmkE9xhpP4V7J9PerNFFABRRRQAUUUUAB4Fc9ezGe4aTt0X6Vs6lJ5dnIR1I2j8a5+sKr6GVR9AooorEyCiiigAooooAKKKKAFVirBlOCDkGuitZRNbpIO45+tc5WtoUmUkiPY7hWtJ2djSm9TSoooroNgooooAKKKKACiiigAooooAKKKKAK15GwK3MQ/eJ1H95e4qW3ninTdE4Yd8dqew3KVPQ1V0+xisWl8knZIdxB7GgC3RVPU9Rt7CLdM2WP3UHU1yuo61e3ZKhzDH/AHUP8zW1OhKfoZVK0Yep1tzqFnbf664jU+meapP4h01TgPI30Q1xtFdSwkOrOV4qXRHZJ4h01jgvIv1Q1dttQs7niG4jY+mea4Cih4SPRgsVLqj0iiuJ07WryzIUuZo/7rn+RrqtM1G3v490LYcfeQ9RXLUoShr0OmnWjP1LlFFFYmwUUUUAFFFFABWB4wvCkEdmhwZPmf6Ct+uI8SSmXWJvRMKPwFdGGjzT9DDEStAzqKKwPH6eZ4bkj+1rbBpYxl2KrJ8w+RmHIB6Zr0JOyuefFXdjfyPUUZHqPzryG/vNQS1sk0VbpWjF7HNGZt5hRSC4jb+IAZ2n3rQ12e1juY2064cWItLBom8w/dNwvJPr61mqvka+y8z07vQSB1IH1rmLzUbP/hPbOT7dD5BsJhu80bN29fwzVfxz9lutT0i2vZiLCRJ5GxKUVmCZQ5B/EVUp2VyFDVI64soPLAH60teX+ErS51jVreW8sftwWytGmmkvGjaLIPzBR94nH6V6ieTThLmVxTjyuwldV4PuzJbPaOcmLlf90/5/WuVrT8MzGLWIvR8qaivHmgy6MuWaO1oooryz0wooooAKKKKACiiigAooooAKKKKACiiigAooooAKKKKACiiigAooooAKKKKACiiigAooooAKKKKACiiigAooooAKKDUMl1bx/emQH0zQ2Fyaiqn9o2n/AD0/8dNPS9tX6TL+PFTzLuLmRYooBDDIII9qKoYVXuJ2D+TAA8x/JR6mq19d3K3yWtvEWVh88mM7Ku28KQptXJJ5Zj1J96AG20CwgsSXkb7znqamoooAKKKKACiiigAooooAoa4f9FUerisatrW1zaA+jCsWuar8RhU3Oe+Jc01v4B1qe3leGZLRijo2GU+oNeZXWteLZZbr+1nmsjb6JPFGEcjzXTbmb8cjBr2PWNPtdW0u5029Vmt7lDHIFOCQfeqWr+G9L1Vw95HKzC0a0G18fu2xkfXgc1KdkEZJHnNvqd3/AG+mo3F9qwePVLayjaI7rdYzHFlHXpli559qPAWoahJ44hhF1qKg3N8901zPugmgR2VVjU87lOK73/hDNB/tiLVPJm82Nkfy/OPlM6DCuydCwAHNK/g/RWht41jnjNvPNPFIkuHVpSfMGfQ5PFU5ILqxxPgjV38UXnifTr3ULjyrkm8tDBOVeJFcrtB7fdU49D71Qs7i+0vQfDmoW+p38k93BfTTGacuCyQvt4PYYB+tem2nhrSLSSxktrcxNZWzWsO04/dtjIb16DmmR+FdFS3063+zu8WnpKkCs+RiQEOD68E0uZdA5lc8v1efVNL0W5trDVtQd7rSLS93SzlmWd5VBKnsDnp0rsPhRrV1rlzrt1dNKrrLCjQuTiKQR4cAdvmBrUtfAnh63tJ7ZYrqRZvLUtJOWZURtyopPRQR0rX0vR9P0y8v7uzhMcl/KJrjnguBjIHam5JpibVjQq/oh/0ph6rVCtDQ1zcu3otKHxII7mxRRRXUdAUUUUAFFFFABRRRQAUUUUAFFFFABVLWdQj0+1Mhw0jcIvqaukgAk8AVwmtXrX1+8uf3a/LGPat6FLnlrsY16nJHTcrXVxJPK8877mPJJ7Cqa31mywst1CVnUtEQ4+cAZJHrxWf4zuJ7fwzem1RnuJU8mJVHO5/lH88151Pp+sx6fpulwwyR32jzXPlj7wZRGGUZHBBBK12zqcmiRxQhzatnq8d5ayeT5dzE/nqXiw4PmKO49RTft1n9mS5+1Q+S7bEk3jazZxgH1zxXmOmnUlvNA1OO0m+yaRa21vL2I80Yf5ep4K/Tmtnw7Pp+o+CpfDkwnF3HFOzIYWXaRIzKQxGM8gihVbjdKx11zrWj2szQ3OqWcMinayvMAQfSnS6tpcUQmk1G1SMv5YZpQAW9PrzXGppcY8I+HnltfPuZr6Ce5kkiDOzO2XLcdP8ACqE8dtaa3Pc6np0s+n/ab6IIsJYFmWPYAAOCcEA0OpJb/wBbAqaZ6S1xbrKYWmjEgTzCu4Z2/wB76e9T2F5t8q8s5gQQGR0OQw/qK8xc6gPFZ1eOxni09YxpSqxyyAxZwR1OHIGfY10/w91WzuvD9hp8JmFza2kazI8LJtIGOpGD+FOM1JtMmUHFXR6/o2oR6ha+YMLIvDr6H/Cr1cJo161jfJLn5Cdrj1Fd2CCARyD0rhr0uSWmx3UKnPHXcKKKKwNgooooAK4HVs/2pc56+a38676uJ8SReVrE3o+HH4iuvCP3mcuKXuozazNYu7Vbyx0m6tRcJqTSR4YAqNqFjkHr0rTrC8UWGq3GoaTf6THayy2MsjslxKUVgyFeoB9a7ZbHHHcoX+taZpV29ha6Irz2skdrbJGFQEyqWwCeFGBznrVWfU7Mpp9vH4NaWHUB5SK2xQGUlihBPQEE+lPvNA1y6OoXU1vpkkl3JA72ruWjcIpDLuxlexBq3p+galDB4eW4uUmk06Z5J2ZyTtYMAqk8nGQOfSslzP8Arz/yNfdSMmO+0eTTLq9bwTCNPtBK3mZiIJQ4OFzkZIq5J4i0LUooLN9JS6td9qsQcKVXzVJXA7bduDVK08J6xDp+p2IsdMU3iTL9rFyxdgzblBXGB2pdP8EXlheSm3lg+zNe21wilzlFQNvX824qVz6aFPk11LVn420b7N9ug090MlvI0gQLuBiZUEZ/77GO2DXRaBqcmpQzefYy2U8EnlyxSEHBwCCCOCMGuIg+Hl9CrGO4t0aWxaORdxK+dvDAj2IUAn2rq/Buk3elxX0l4sUUl3ceaIIpWkSIYxgE+pyaum5394iooW903quaL/yFrb/roKp1p+GYTLrER7JljV1HaLIgryR2tFFFeQeqFFFFABRRRQAUUUUAFFFFABRRRQAUUUUAFFFFABRRRQAUUUUAFFFFABRRRQAUUUUAFFFFABRRRQAUUUUAFUr3UI4CUT53/QVFql6UzBCfm/ib09qyaxnUtojOU+iJp7qeY/vJDj0HAqGiisW7mVwooopCJIZpYTmORl/lWnZ6krEJcAKf7w6VkUVUZOJSk0dQMYyKKxtNvTEwilOYz0P92tmumMlJG0ZXCiiiqKCiiigAooooAKKKKAIb2PzrWRO5HH1rna6isLVLfybksB8j8j/CsaseplUXUqUUUVgZBRRRQAUUUUAFFFFABWxoke2BpD/GePoKyoI2mlWNepNdHEixxrGvRRitaUdbmlNa3HUUUV0GwUUUUAFFFFABRRRQAUUUUAFFFFAGf4hnNvpMzKcMw2D8a4eut8ZMRpsQ9ZRn8jXJV6OFVoXPPxL9+woJHTijccYycUlQ313bWNq91eTpBBGMu7nAFdF7HOT7mz945+tcRf8AjS8VvE8cCxk6ZHvtC2SJCuA+foxxXQP4l0FFt2bVrZRcgmEl+GAOD+tctqej+DrKN7e51r7LORLDcy5G+YyYf5u2RkEfhWdRv7LNaaX2kOtfF+ratNEmlvawme6SFWmjLbP3JdgcHqGBFdb4Y1KXVtAs9RlQRyTR5dVOQCCQce3Fcndad4WiSbUbbxI2nq18LjzItp2StFjABHdW3fjXVaR/Zem2llpFpcoQIC8Cl8tIg5Le/XP40qfNd3YTStojT3N6mgszfeYn6mobS5gvLZLi1lWWF/uuvQ9qlrYyCu48Ozm40mFmOWUbD+FcPXWeDWJ0+Vewk/oK5sUrwudGGfvm5RRRXnHoBRRRQAVgeMLMyQJeIOY/lf8A3TW/TZUWSNo3UMrDBB7irpz5JKRFSHPFo85oq9rOnyafcleTE3Mbeo9PrVGvVjJSV0eXJOLswoooqhBRRRQAUUUUAFdX4QszFbPdOMNLwv8Auj/P6ViaLp0moXIGCIVOXb+n1rt41WNFRFCqowAOwrjxVTTlR14anrzMWiiiuE7QooooAKKKKACiiigAooooAKKKKACiiigAooooAKKKKACiiigAooooAKKKKACiiigAooooAKKKKACq9/cfZ7csPvHhfrVisbWpd1yI+yD9TUTlZEydkUSSSSTknqaSiiuU5wooooAKKKKACiiigArZ0e48yIxMfmTp7isap7CXybpG7ZwfoauErMqLszoaKKK6joCiiigAooooAKKKKACorqFbiExt+B9DUtFDVwObuIZIJDHIMH19ajro7m3juE2yL9D3FY91YTQklR5ieormnTa2MJQaKlFFFZkBRRRQAUqgswVQST0AqW3tZpz+7Q4/vHpWxZWUduN33pP73p9KuMHIuMWxum2n2dNz8yN19varlFFdKVlY2SsFFFFMYUUUUAFFFFABRRRQAUUUUAFFFFAGP4ujL6TuH8Egb+n9a4+vQb+AXVnLbn+NSPxrgHVo3ZHGGUkEe9ehhZXi0cOKjaSY2sHx1DNNosbxW8lwILuGaSONdzFFcE4HfjtW9Wf4jN4mjXEthdi1niQyBzGH4AzjB9a6J/Cznh8SOB8Raff6pK11pmk3FjA9ncNJD5XzTqZVLDn7rMMkDrxV66sbiax1pobC42S6jYyQK0R3FAseTz6YOfoaivPFer6ZpyNdXpuJrjSDdxMttwspIxnGeB6mk1Hxpqmn3kbTOr232uWKTCcqgiRgfwLE1z3grnQlN2t/XUlvbe4svFV3qk2l3NxZpqMvyxwl9wa3VQQO4yCM9qga01f/AISax1qDR5bSzsVhtBbjJZEdTvwP4lBYZP8As07TvF+r3Wq2Wjm5jjnvYbV1nMfyx7gxk+pOAAKNW8aappt+BI6tbfaLuFjs+4EChGP0Lc/Wi8VrfqFpbW6G98P73bpNvpE1jfwXECPvaa2ZE+8ejEYPWuorgNM8VarcanYi4voI4nktoGgaA/vTIgZm3j7pyRgdK7+t4O6t2MKiswrsPCMezSix/jkJ/pXIorO6ooyzHAHvXf6fbi1sorcfwKAfr3rDFStFI3wsbybJ6KKK887gooooAKKKKAIby2hu4GhnQMp/Me4rkdW0W5smLoDLD/eA5H1rtKK1pVpU/QyqUoz3PN6K7e90WwuiWaLy3/vJxWXN4YbP7m6GP9ta7Y4mD30OSWGmttTnKK3f+EZu8/6+HH41ND4YOf310Mf7C1Tr011IVCp2OcrV0nRbi8IeQGKH+8RyfpXR2WjWFqQyw+Y4/ifmtCsKmK6RN4YXrIitLeG1gWGBAqD9fepaKK427nYlYKKKKQBRRRQAUUUUAFFFFABRRRQAUUUUAFFFFABRRRQAUUUUAFFFFABRRRQAUUUUAFFFFABRRRQAUUUUAFc5dtuupW/2jXR1zU/E8g/2j/Osa2yM6gyiiisDEqa1eHT9HvL8R+YbeB5ducbtoJx+lcZY/EKX+zr2fUdJWKeCxjvYkguBIsiu21VJ/hOcda7DxDay32g39lBt82e2kjTccDcVIFcBbeANRstM1HTLFbSKDUbCHeS3Md1HjIz1KNj8DVRtrctWLt78RJ9JhZda0hLa4hvobe5WObeqxyoWDqcc4A5FWYviFZz6d4k1G3gEtro5CxOH/wCPkkdvQZ4FZ7eENb1TUF1LV7azjabUreWe2SXeqwxRsh57k56Ulz4Bu/tFzpth5dno893asWRxvWKJD0B6tvx196q0Q907rw/qMer6HZapENqXUKybc52kjkfgcj8KvVgeA9IvNC0WTSrqQSRw3MhtXyCWiY5XOOh5Nb9Q7X0JCiiikI6aFt0SN6qDTqjthi2iH+wP5VJXYtjqQUUUUwCiiigAooooAKKKKACiiigCGa1t5fvxKT6jiq7aXbnozj8avUVLin0E4plAaXB3dz+NTRWNtHyIwT6tzVmihQiugcqADAwOBRRRVDCiiigAooooAKKKKACiiigAooooAKKKKACiiigArl/FenFJPt0K/I3+sA7H1rqKR1V0KOoZSMEHvWlOo4SuRUgpxsecVHdQpc2stvJnZKhRsdcEYre1zRJLVmntlLwdSB1T/wCtWLXpxlGaujzJRlB6mLL4Z02S2NuzXGw2H2A4cZ8r8vvcdf0qJvCWkPK0kgnfcZSys42nzIwjdvQDHvW/RT5I9g55dznl8H6QtpJbK10A0cCB/MG9PJzsZTjg806bwjpEzytN9ok80T7wzjB84Dd2/wBkY9K36KOSPYOeXc5+DwlpcN7b3KSXe2Axt5Jl/du8YwjsMcsBXQUVs6Hosl0yzXKmODqAer//AFqUpRpq7GlKbsT+FNOLy/bpV+Rf9WD3PrXUUkaLGgRFCqowAO1LXmVKjnK56VOChGwUUUVmWFFFFABRRRQAUUUUAFFFFABRRRQAUUUUAFFFFABRRRQAUUUUAFFFFABRRRQAUUUUAFFFFABRRRQAUUUUAFFFFABRRRQAUUUUAFFFFABRRRQAUUUUAFFFFABWBqaeXeyehO4fjW/WdrcO6NZ1HK8N9Kzqq8SJq6MiiiiuYwCiiigAooooAKKKKACnRKXkVB1YgU2r+jQ75zKR8qdPrVRV3YaV2bKjAA9KKKK6zpCiiigAooooAKKKKACiiigAooooAKKKKACiiigAooooAKKKKACiiigAooooAKKKKACiiigAooooAKKKKACiiigArK1HQrO6JdB5Eh7qOD+FatFVGbi7pkyipKzRx114fv4ifLCTL6qcH8jVJ9OvkOGtJv8Avmu+oroWLl1Rg8LHozgU06+c4W0mP/Aau2vh+/lI8wJCvqxyfyFdjRQ8XLogWFj1ZladoVnakO48+Qd2HA/CtWiiueU5Sd2zeMVFWSCiiipKCiiigAooooAKKKKACiiigAooooAKKKKACiiigAooooAKKKKACiiigAooooAKKKKACiiigAooooAKKKKACiiigAooooAKKKKACiiigAooooAKKKKACiiigAooooAKR1DKVYZBGCKWigDnr23a2mKnJU/dPqKgrpLiGOeMxyDI/lWJeWctu3I3J2YVzThbYwlCxWooorMgKKKKACiipbe3lnfbGufU9hTGNhjeaQRoMk10NtCsEKxr26n1NR2VqltHgcufvNViuinDlNoRsFFFFaFhRRRQAUUUUAFFFFABRRRQAUUUUAFFFFABRRRQAUUUUAFFFFABRRRQAUUUUAFFFFABRRRQAUUUUAFFFFABRRRQAUUUUAFFFFABRRRQAUUUUAFFFFABRRRQAUUUUAFFFFABRRRQAUUUUAFFFFABRRRQAUUUUAFFFFABRRRQAUUUUAFFFFABRRRQAUUUUAFFFFABRRRQAUUUUAFFFFABRRRQAUUUUAFFFFABRRRQAUUUUAFFFFABQQCMEZFFFAFK402CQ7kzGfbpVKTS7hfulHH1xW1RUOnFkuCZg/2fdf8APP8AUU9NMuWPzBV+prboqfZRF7NGfBpcanMrl/YcCryIsahUUKPQU6itFFLYpJIKKKKYwooooAKKKKACiiigAooooAKKKKACiiigAooooAKKKKACiiigAooooAKKKKACiiigAooooAKKKKACiiigAooooAKKKKACiiigAooooAKKKKACiiigAooooAKKKKACiiigAooooAKKKKACiiigAooooAKKKKACiiigAooooAKKKKACiiigAooooAKKKKACiiigAooooAKKKKACiiigAooooAKKKKAEJHqKNy/3h+deFfE28vIvG+oRxXlzGgKYVJmAHyjsDXN/2hqH/QQvP+/7/wCNAH0zuX+8Pzo3L/eH518zf2hqH/QQvP8Av+/+NH9oah/0ELz/AL/v/jQB9M7l/vD86Ny/3h+dfM39oah/0ELz/v8Av/jR/aGof9BC8/7/AL/40AfTO5f7w/Ojcv8AeH518zf2hqH/AEELz/v+/wDjR/aGof8AQQvP+/7/AONAH0zuX+8Pzo3L/eH518zf2hqH/QQvP+/7/wCNH9oah/0ELz/v+/8AjQB9M7l/vD86Ny/3h+dfM39oah/0ELz/AL/v/jR/aGof9BC8/wC/7/40AfTO5f7w/Ojcv94fnXzN/aGof9BC8/7/AL/40f2hqH/QQvP+/wC/+NAH0zuX+8Pzo3L/AHh+dfM39oah/wBBC8/7/v8A40f2hqH/AEELz/v+/wDjQB9M7l/vD86Ny/3h+dfM39oah/0ELz/v+/8AjR/aGof9BC8/7/v/AI0AfTO5f7w/Ojcv94fnXzN/aGof9BC8/wC/7/40f2hqH/QQvP8Av+/+NAH0zuX+8Pzo3L/eH518zf2hqH/QQvP+/wC/+NH9oah/0ELz/v8Av/jQB9M7l/vD86Ny/wB4fnXzN/aGof8AQQvP+/7f40f2jqH/AEELz/v+3+NAH0zuX+8Pzo3L/eH518zf2jqH/QQvP+/7f40f2hqH/QQvP+/7f40AfTO5f7w/Ojcv94fnXzN/aOof9BC8/wC/7f40f2jqH/QQvP8Av+3+NAH0zuX+8Pzo3L/eH518zf2hqH/QQvP+/wC/+NH9o6h/0ELz/v8At/jQB9M7l/vD86Ny/wB4fnXzN/aOof8AQQvP+/7f40f2hqH/AEELz/v+/wDjQB9M7l/vD86Ny/3h+dfM39oah/0ELz/v+/8AjR/aGof9BC8/7/v/AI0AfTO5f7w/Ojcv94fnXzN/aGof9BC8/wC/7/40f2hqH/QQvP8Av+/+NAH0zuX+8Pzo3L/eH518zf2hqH/QQvP+/wC/+NH9oah/0ELz/v8Av/jQB9M7l/vD86Ny/wB4fnXzN/aGof8AQQvP+/7/AONH9oah/wBBC8/7/v8A40AfTO5f7w/Ojcv94fnXzN/aGof9BC8/7/v/AI0f2hqH/QQvP+/7/wCNAH0zuX+8Pzo3L/eH518zf2hqH/QQvP8Av+/+NH9oah/0ELz/AL/v/jQB9M7l/vD86Ny/3h+dfM39oah/0ELz/v8Av/jR/aGof9BC8/7/AL/40AfTO5f7w/Ojcv8AeH518zf2hqH/AEELz/v+/wDjR/aGof8AQQvP+/7/AONAH0zuX+8Pzo3L/eH518zf2hqH/QQvP+/7/wCNH9oah/0ELz/v+/8AjQB9M7l/vD86Ny/3h+dfM39oah/0ELz/AL/v/jR/aGof9BC8/wC/7/40AfTO5f7w/Ojcv94fnXzN/aGof9BC8/7/AL/40f2hqH/QQvP+/wC/+NAH0zuX+8Pzo3L/AHh+dfM39oah/wBBC8/7/v8A40f2hqH/AEELz/v+/wDjQB9M7l/vD86Ny/3h+dfM39oah/0ELz/v+/8AjR/aGof9BC8/7/v/AI0AfTO5f7w/Ojcv94fnXzN/aGof9BC8/wC/7/40f2hqH/QQvP8Av+/+NAH0zuX+8Pzo3L/eH518zf2hqH/QQvP+/wC/+NH9oah/0ELz/v8Av/jQB9M7l/vD86Ny/wB4fnXzN/aGof8AQQvP+/7/AONH9oah/wBBC8/7/v8A40AfTO5f7w/Ojcv94fnXzN/aGof9BC8/7/v/AI0f2hqH/QQvP+/7/wCNAH0zuX+8Pzo3L/eH518zf2hqH/QQvP8Av+/+NH9oah/0ELz/AL/v/jQB9M7l/vD86Ny/3h+dfM39oah/0ELz/v8Av/jR/aGof9BC8/7/AL/40AfTO5f7w/Ojcv8AeH518zf2hqH/AEELz/v+/wDjR/aGof8AQQvP+/7/AONAH0zuX+8Pzo3L/eH518zf2hqH/QQvP+/7/wCNH9oah/0ELz/v+/8AjQB9M7l/vD86Ny/3h+dfM39oah/0ELz/AL/v/jR/aGof9BC8/wC/7/40AfTO5f7w/Ojcv94fnXzN/aGof9BC8/7/AL/40f2hqH/QQvP+/wC/+NAH0zuX+8Pzo3L/AHh+dfM39oah/wBBC8/7/v8A40f2hqH/AEELz/v+/wDjQB9M7l/vD86Ny/3h+dfM39oah/0ELz/v+/8AjR/aGof9BC8/7/v/AI0AfTO5f7w/Ojcv94fnXzN/aGof9BC8/wC/7/40f2hqH/QQvP8Av+/+NAH0zuX+8Pzo3L/eH518zf2hqH/QQvP+/wC/+NH9oah/0ELz/v8Av/jQB9M7l/vD86Ny/wB4fnXzN/aGof8AQQvP+/7/AONH9oah/wBBC8/7/v8A40AfTO5f7w/Ojcv94fnXzN/aGof9BC8/7/v/AI0f2hqH/QQvP+/7/wCNAH01RWf4ZZm8N6YzMWY2cRJJySdgrQoAKKKKACiiigAooooAKKKKACiiigDwL4pf8j1qH1T/ANBFczXTfFL/AJHrUPqn/oIrmaACrWkWy3mq2tpIxVJplRiOuCaq1Pp9y1nfwXaKGaGRXAPfBpoGdatn4d1LX4tKhs5LOaK9aFlRywliUHJJPQ5FWtH0nQ9YnsLsacLWGWSeGSESkqdi5Vs9QazH8Sabb6hDeadpUiym6NzO0zAtkg5RSOg5NPh8TabZyW8NhY3K2kXnOfMYFy8i4/IZpAadn4Ysbe80+0urITyst1vG4jzdmNh9uDVGTT7SSS/hufD66bLb6dJOq+cXy38Lfhg1FH4vVo9O+0W8rzWtrLAzKfv7lAU/hjmsXRNUFjHfrOsszXVo9up3Z2k9zntQB0uraVorpf2dvp/2eezsY7oTrKTvJUEgg/WneJdLs7B1ij8Nqlu7RIt557dWxn5fzFUNT8TafNBctZ2Fwt5dWyW0skjjaEUAHAHc4pms63ol/cG9+yakt38hAMo8sFQB938KANfX/DumaOuqXxsRPbIYXgQyEAZYh1zWJ40XS7eKyisdLS1eeBLhpBKzcMD8uD/OpdW8Vi/0vVbDyJfLu51mgJP+rHGQfyrH1/Uo9SezaONk+z2qQHd3K96AM2iiigAooooAKKKKACiiigAoop2x9hfY20HBbHFAG14Ht7e58QxR3UCTx+XIxRxkEhSRXRaNY6dqM+maiul20bXVrcF7fJ8oun3Tz0rk/D2oPpGox6h9lM6AMm05AbIx1rUi8TeTdwmPSEjsraCSFbYOej/eJY80AbGnafaX+oX1nqmnadYmOzyr2zblUs2A2c9RU82gaTYCxVoIrt7a2uJJz2llQDg+wJ/SuYk1i0t7e5hsdFFil3bmE/vGOeQQwz9KksfENzaRWdvJYmZYElWVXJzKknX6fWgDYNrpa2J8Qf2Xbljpwn+zHPlCTzNucfTtUvh6007VIL+603RrWRjNCoiuW2qmQd+0+npWJ/wlCGYwnS4zpv2YWwtfMOdm7dnd65ptz4mum86OCzS2dp4ZIgn/ACzEYwox3+tAGt4f0TSbvxPq6qgk0+HMMOckB3O0Y+hzVTQpLWDRNWS60eynn01Rh5FO5yXwc1Bd+J7uMTtYWb6c9zcieVlP3iB93p0zk/jVW41p5pdYEdjsOphdygk+WQQSfxoA35rTTbKxk1X+zbeZ4dNt5FicHYXkYgsR3NchrMllNqUsunwvBbtgrG38JxyB7ZrZh8SM/wDo1xpYuLb7JHbSw7iC2w5DZHTmsnWbi41LUpbtrTyS2MRohwqgYH/66GBQopyI7ttRGY+gGTTaACiiigAooooAKKKKACiiigDofB+gJrUGoySMy+RD+5wcbpT90e/Q1LpumaHHo1lcavJcJJftIqSowCQBO5Hfk07w/wCJINF0q2gghWWZrvzbkumcIOBt9+tWJNW8M3EUcd2ly0VnPNJBEE4mVzkKT/Dg0MEQrZeGz4aOoi3v2lEwtsiUbS+M7sY6e1O13w9Yw2+pDTxMbiynhBVnzmN1Ht/eNZialajww2nYZZjfi4CgZATGMZrYs/E1hD4yvNRkV5LC5iCMpXkkKMcfUUAWD4c0aE36ta3949kkKyJBINzSMPmxx0GRXI6sLVdQlWzt57eJTjy5zl1PfNb+i69a+Vq4vr68s5r6dZVmt1ywwxJH9KwNXa2bUJWtLme5jY7vNmXDse+aAKlFFFABRRRQAUUUUAFFFFABRRRQAV2+oadaWXh61u4/Da3Ub2ayS3Xnsuxzx0/KuIrpbzWNEvtOtYrq11Lz7e2EAMcoEZIzyR9TQHU3b/wrp8Vqb2O3BhbSi5G4/JOFBDfjnp7VS1/RdPt9KvY4NJnQ2ccZW9ViwkcqrMGHQDDVA3jAeTe24t5fJubFLcKSPlkVdu76U298UWM9rOVs7kXN4kcV1mTMYVcAlR6kCgESal4btotJ0J0BWaaRI7wg8jzOV+nGRVy+0XTWuoFXRprWKPURbCQMWSePdtJJ7HI7VRu/GUly14stuTAZI5LNNoBiKEEZPfgUtz4qsfMRrOzulEl6t5ciSQNhgc7U9BmmBoS6VYjxJaabceGVtLeW5dVl89j5qKD27Z4NYXiO1019FttVsLM2Ra5kt3iEhdTtGQwJq0uvaHDrkWrW9nqZmWdpXEkwZcNnIA7daztf1azutPg0/TbSaC2jleYmZ9zM7denapAxKKKKYBRRRQAUUUUAFFFFAHTeDLGxurW8lksV1G8jKCO1MuzKH7zD1I9KkvNM0tdNuJ7WGXC6qsCGXKuIyBlSPrWb4e1DTrSOaHUbSWRXZXSaBgssbKc4B9D3rU/4SixvJ7z+1LCYwzXS3UQhcBlZRgA565AFMDci8O6X5l6seircqmpNAT55TyYtqnOc9smotM8P6PJZJt08XkDXk0Ul4Z9hijU8P6Gub1nxD/aWm3EBieKWe+a6JVvlClQNv6VUutTWbw5ZaWiSK0Esjs2flYN2qQOksNH0QLYac9qbh9QjmkF35hBTaSFwOnap30DTDoEc0mm+TH/Z/nNfiYjEuOF2nrn+tZGl+JLK2sbNp7GeS+sIpIrd1cCMhs/eHtmhPE0DIltcWsslm1gLWZMjlxyHX6GmwRYQaJJ4ZtLwaHGs09yLUt5zcHbnf/8AWp+s6FYzrf2+mWvl3NnqawkBicxPgL19DWHFqscehWun+U5aC9+0F+xGMY+taeneLEs/E+paqtu7QXgJERIyrcFT+BFAjYTR9Lb+1P7P0JdRa0uY7dU85lzhfnbOfWuG1Ro21Gfy7UWihseSGLbCOCMn3rX0fWbCPSrux1SG8k+0XAnL28gQ5APf8axr9rV7yRrNJUtyfkErZYcdz9aBkFFFFABRRRQAUUUUAfSXhf8A5FnS/wDrzh/9AFaNZ3hf/kWdL/684f8A0AVo0AFFFFABRRRQAUUUUAFFFFABRRRQB4F8Uv8AketQ+qf+giuZrpvil/yPWofVP/QRXM0AFTWVzJZ3cV1Ds8yNty713DPuO9Q0UAemR3klx4o021eO0WNtO+0kmFQBIY25Pt7VlWa3GqeL9Pgu7rT7+K2Vp2aziwuBzg8cngVhw+JLyPVbfUfs9u0kFsLYIwO1k2leffBp0niWYRzLaabY2LyxGJpLdWVgCQeOevFAHQ3duuj6j4i1K3t41lSCOe28yMER+YRnj161Fbxwa1pGqzPFa6UzT2zM0wwucHJGBxu64rEg8U3yCNJ7e3uo1t/s8izAnzk3ZG456g96hv8AxFfXsN1DNHDsuJI3IUY2CMYVV9uaAO4uV+zy621tcadZutxbqstzGDGB5XIHHeo/DBuL7TjKZtMMsmoMsxaAFZkVBkIMegzXKjxbdM92bjTrC5W6dHdJVYqCi7Rjn0qu3iO7HlC2t7a1WK6F0ixAgK23GOvT/GgDpPDtxYstxBpcVtDLJfviK6j4uIucRKx6H2rh79dl9cJ5Jg2ysPKznZz938Olbdt4ruoZZn+wWTrJP9ojRlJEMvdl5rCuJpLi4knmbdJIxd29STk0AR0UUUAFFFFABRRRQAUUUUAFd7pk8lx4bgsrVUjcWUpeyniwtyOcyq+Oo/pXBVq2/iHVbfSzp0cyCHaUVigLqp6qG6gGjoB0Wt3t5Cw0m3tVnsBp9u5TYMQkgEyZxnOf51r6laWP2zXNtylw813biaHy8eX844z3zXDv4i1Z9NXT2nTygoTcIxvZB0Ut1I9qjm1zUpnvHeZQ14yvMVTGSpyCPSjqB3tq51LUbiO+SOZLTWkjt1KABEw3yjHbgVBpNxNqNrbXt6RLcCS+iEhQA7BEcDj0rkL3xPrN2YGkuERoZBKDFGFLOOjNjqae/irWWvYboSwK8IYIiwgJ8wwxK9yaAMWL76fUV2N+P+LrR/Lx9qj7cdBXN6tq15qbxPdLbgxZ2+VCE6+uOtaEvi/W5XDu1mXDBg4tl3ZHTnrQDNfUmm1fxNaaV/bR1CBrti8fkBPJCt0zjnjP5Vr38TWvi651SCPyTPpUsijAO104+nYVx8vivWJH35tEfDfOlsqt8wweR9ar6b4h1TT4YYbaSLZCHCB4w2A/3hz24oA7XT5mkji1Ka4W1uptFd5roRAkESAByuOTiofDl3PdvrDHXwzD7PHFfGADGWPG3HqcVyieJ9YW/e986FpHi8kq0IKBM52hegqO81/UrqOeORoES4VVkEUITIU5HT3NAHXfbYbfXNcWJX0xzLEn2zyAyqw6hh2DmuP8VRzR+Ir5biCKCTzSWSI/IM9x9etTx+KNYS8e6MsLvJGqSB4QyuF+6SD1I9ay725nvLqS6uZDJNK252Pc0AQ0UUUAFFFFABRRRQAV1XgiOzktbpRb2dzqRdBFFdHCtH/EFzxurla19B1eDT4Zra809L2CR1kA37GV16EN6e1AHQ6bNYxvrsH9g2yrYxvPEtymZFO4Da3sMnFOsbOxuNW0JnsoAtzYSyyIF+UtlsflWA3iGaS71e6mt1Z9ShMRw2BGMjGPXgCrFh4o+y6fBGdPjkvbWFobe5LkbEb1XueTR0GbVna6dcW2l6VJptsRdaW07XAGJQ4zg5/CmapCbPw5Z3FvpOkPC1gjyySkCbcepAzk9qyovFSw6fbxxaXGLy3tTax3TSk4U5yduOvNR3OvabdWNvDd6EJZ4LYQJN9pI4HQ4x70MSOp1XQdPt7W51KC1gaNdM+ZNvCSjaQfqQazbm60qSx0KS80qxt4L52Ny8SEFQr449j3rMm8XXEkeoQ/ZQIry1SAr5n3Coxv6fpVEa5IsOkolum7TSxUsdwky2eR2p9Q6Gn44gijt7eUabbwM0riOe0IMMsfYf7wrla2te1yLULKOxs9PWytlmadlEhctI3U+w56Vi0gCiiigAooooAKKKKACiiigArt/CLSReD5poLvTrOX7dt828j3KRsHA4NcRVz+0Zv7FOk7E8kz+fu/i3Yxj6UAdl4Q07+1LDWrq7jSWW9ZreN44/lVgpJYeg+7U2i2GjT+GdHbVCsM1u8kx+UZkCyEFD684rkbXX7+1trC3tysSWUplXaSPMYnPzetN1LW7i+W2V4YY1tpXlQID1ZtxB9s0Ad40EH9rgeRFj+3kXGwdPK6fSuT8Joj+IdQVkVgLe5IBGcfKaYfFmoG6Fx9ntt32wXmMHG8Ltx16YobxTLvaSHSdNt5GV1Z4kYEhlIOeffNAG7r9xPZ6DaeReaXHG2nxb7Z4gZ3yuCQcUzxDJHdeHLg2Vvay2UUUW2IJsns24yzcZYH196wp/Erz2UdvPpOnStHAIEmZG3hQMA5z1pt94mvbvTXtHt7ZJJUWOe4Vf3kqr0B/Khguhh0UUUAFFFFABRRRQAUUUUAFFFFABXpvhLTbW80LQJtkX2mCV5SCo+ePeQ2fXGRXmVbeneJr+w/s/yEi/0ESBMg/OHOSGoA6zTrf/Q7Kxt4tPMVzBPJPFOMNM29gMNgnjFRWQiWOx0X7Nbm0n0mSeUGMFjIATu3de1c3aeKb63sxCLe1eWMOIJ2Ql4Q5JYL+ZpIPFF9Fpq2gt7ZpUhaCO6K/vVjPVR2oA3r+SO68LypY29rLbRWSFrYpsnt34zLnHzA/wBa4StybxNeyaWbM29sJGhFu9yF/etEOik9Kw6OodAooooAKKKKACiiigAooooA+kvC/wDyLOl/9ecP/oArRrO8L/8AIs6X/wBecP8A6AK0aACiiigAooooAKKKKACiiigAoopG+6fpQB434s/4QnVvEN3fT+KJbeVm2vGLRmCleDz+FZX9m+A/+hwm/wDANq5DV/8AkLXv/XxJ/wChGqtAHc/2b4D/AOhwm/8AANqP7N8B/wDQ4Tf+AbVw1FAHc/2b4D/6HCb/AMA2o/s3wH/0OE3/AIBtXDUUAdz/AGb4D/6HCb/wDaj+zfAf/Q4Tf+AbVw1FAHc/2b4D/wChwm/8A2o/s3wH/wBDhN/4BtXDUUAdz/ZvgP8A6HCb/wAA2o/s3wH/ANDhN/4BtXDUUAdz/ZvgP/ocJv8AwDaj+zfAf/Q4Tf8AgG1cNRQB3P8AZvgP/ocJv/ANqP7N8B/9DhN/4BtXDUUAdz/ZvgP/AKHCb/wDaj+zfAf/AEOE3/gG1cNRQB3P9m+A/wDocJv/AADaj+zfAf8A0OE3/gG1cNRQB3P9m+A/+hwm/wDANqP7N8B/9DhN/wCAbVw1FAHc/wBm+A/+hwm/8A2o/s3wH/0OE3/gG1cNRQB3P9m+A/8AocJv/ANqP7N8B/8AQ4Tf+AbVw1FAHc/2b4D/AOhwm/8AANqP7N8B/wDQ4Tf+AbVw1FAHc/2b4D/6HCb/AMA2o/s3wH/0OE3/AIBtWT8PtDtfEGsS2N20iKLdnUo2CGGMfhWjZeC3i8P67qGqiWOSyWRbdVOAzIMlj6jpQBL/AGb4D/6HCb/wDaj+zfAf/Q4Tf+AbVXl8N6avibw/pwM/k6hBHJN843Zbrg44qrq2hWNr4bvdQiM3nQ6o1qmWBGwE9RjrQBpf2b4D/wChwm/8A2o/s3wH/wBDhN/4BtVDwHpvhzV7hdO1Jb/7dI7FGiYCPaBnnjr1qdtH8O3lprdxpgv1XT7cFRM4yZNxB6DkYxQBY/s3wH/0OE3/AIBtR/ZvgP8A6HCb/wAA2qU+F/DkH2bSLu6u49UubT7QtycCBTgnb+lQeHNJ8IX2j3dxcLqnn6dB5l2UdQrHJB2cc9KAHf2b4D/6HCb/AMA2o/s3wH/0OE3/AIBtVXwd4c07xHrOpLCblLCGMmAswD7j93dx9apeHdCiv9N1x50mN1YxjyUQ4y+4jBGOelAGv/ZvgP8A6HCb/wAA2o/s3wH/ANDhN/4BtVLUdA0zTbrSNHuHmk1S4lQ3mxxsiVj90DH3qlh8N6c/iPxDp7faPJ0+CSSD5xnKjjJxzQBY/s3wH/0OE3/gG1H9m+A/+hwm/wDANqXTPDfh5IdJsdTmvTqWrRCSJ4seXFn7oI71latoFvYeFXvmaRryLVHs2O75Cqg849cigDU/s3wH/wBDhN/4BtR/ZvgP/ocJv/ANqzvCWlaJcaFqeq60Lwx2bIALdgDhvYitO28JaTN4k0yOKe5l0rUbZ54skLIu0cgnFADf7N8B/wDQ4Tf+AbUf2b4D/wChwm/8A2rPuo/Bs7x2umR6uty86R5mZduN2D29K19U8K+HZZ9V03SZdQi1DTozK3nkNG4AzjIFAEH9m+A/+hwm/wDANqP7N8B/9DhN/wCAbVzng/T7fVvEdlYXW8QzvhthwcY7GtyTwnby+EdQ1S0843NneSJtLZBiU46Y645oAn/s3wH/ANDhN/4BtR/ZvgP/AKHCb/wDapZPCOkPqV3psDXP2kaYl1bZkB3PjLA8cjpWLo+hWtx4SudVujIJ3uUtrMBsKXPUnjkc/pQBq/2b4D/6HCb/AMA2o/s3wH/0OE3/AIBtUt54W8PPJqGi2M97/a1hbmZ5Xx5UhAyQB261z3irSrTTbLRJrXzd17ZCeXe2fmOOnoKANz+zfAf/AEOE3/gG1H9m+A/+hwm/8A2rH1TR7NfB2m63Y+aXklaC6VmyA46Y44/+vXQQeE9Di1aLT7w3heHTDd3eyQZD8cDj60AV/wCzfAf/AEOE3/gG1H9m+A/+hwm/8A2qnb2vg7U9T0+x0uPVkee4VJDOygbD1xgda1bD4fbvGF3Y3JmGlwp5iSKcM4P3RnHXOc/SgCt/ZvgP/ocJv/ANqP7N8B/9DhN/4BtUVrpHhe08NxaprC6k7S3UsCi3cfwk4yCPQU/R/Dei+ILbWJtH+2p9mjU2omYZL4JIYAc9OKAHf2b4D/6HCb/wDaj+zfAf/Q4Tf+AbVVbSfDun6dot5qy6gVvreRpRCwyJAwAxkcDrTfH2l+HdFl/s/T1v/tw2OxlcGPYRn060AXP7N8B/9DhN/wCAbUf2b4D/AOhwm/8AANq4aigDuf7N8B/9DhN/4BtR/ZvgP/ocJv8AwDauGooA7n+zfAf/AEOE3/gG1H9m+A/+hwm/8A2rhqKAO5/s3wH/ANDhN/4BtR/ZvgP/AKHCb/wDauGooA7n+zfAf/Q4Tf8AgG1H9m+A/wDocJv/AADauGooA7n+zfAf/Q4Tf+AbUf2b4D/6HCb/AMA2rhqKAO5/s3wH/wBDhN/4BtR/ZvgP/ocJv/ANq4aigDuf7N8B/wDQ4Tf+AbUf2b4D/wChwm/8A2rhqKAO5/s3wH/0OE3/AIBtR/ZvgP8A6HCb/wAA2rhqKAO5/s3wH/0OE3/gG1H9m+A/+hwm/wDANq4aigDuf7N8B/8AQ4Tf+AbUf2b4D/6HCb/wDauGooA7n+zfAf8A0OE3/gG1H9m+A/8AocJv/ANq4aigDuf7N8B/9DhN/wCAbUf2b4D/AOhwm/8AANq4aigDuf7N8B/9DhN/4BtR/ZvgP/ocJv8AwDauGooA7n+zfAf/AEOE3/gG1H9m+A/+hwm/8A2rhqKAPqTw41s2gWH2OYz24t0WOQrjeoUAHHbpV+sTwF/yJmkf9eqfyrboAKKKKACiiigAooooAKKKKACkb7p+lLSN90/SgD5X1f8A5C17/wBfEn/oRqrVrV/+Qte/9fEn/oRqrQAUUUUAFFFFABRRRQAUUUUAFFFFABRRRQAUUUUAFFFFABRRRQAUUUUAFFFFABRRRQAUUUUAdf8ACtius3zK20iwlIPocVsab4kvPEHh3XvtPyi30bZjP3n53N+PFedxSyREtFK8ZIwSrEZHpRHLJGrrHK6K42uFbAYeh9aAPUrfT7q/13wtrVqqyWFvaJ50wYYjKjkGs5rC613wbqMelRfaGfWZJVAIGVyeefrXAJdXMcDQR3MyQt96NZCFP1FLDd3UCbILqeJc52pIVGfwoA67wPpd9pHj+xttQgMEpR3Ckg8bT6Unhz/kB+Mf+uR/9DNckbq6aYTNdTGUDAcyHcB9aYs0qq6rK6q/3wGIDfX1oA9U0SwvZbWzsdRNvq3h6Wy8xruVQGtzg/KD144H/wCquY8GBF0LxesbbkFkQh9Rk4/SuUW6uFtzbrczLCTkxiQ7T+HSmpLJGrrHK6K4w4ViAw9D60Aeg+Ebuw8O+DYL3UJLiNr+9Dp5CgsVj9c9s5zWvasNA1rxXqMMayIbeO7hXPDbsn+deTvLI6JG8rsifcUsSF+g7U43VyylWuZiCoUgyHBUdB9KAO81q3i1LVfD/i2zUCO8uIo7pR/BKGA/X+grbk1q4u9c8UaXJDarFbWsux0jw7cdz3615OlxOkflpPKqbt20OQM+uPWgXFwHeQXEodxh23nLD3PegD0200+61HUPB+r2aLLZWtugnlDDEZU5INV9R0+71/whdrpMX2ktrs0owwGUweefqK87jurmKFoY7mZIn+8iyEKfqKWG7uoU2Q3U8SZztSQqP0oA7vQ/D2rxeE9f0h7Mi9kMLJFuGSMn/CtjS0Np4k8MaXIyG7tNPmEyBgdhbkA/lXlwv74MWF9chj1Pmtk/rUaTzJMZknkWU9XDkN+dAHd67D4nuLqwn1XR7W0toLxCJIUCk5bAzg810GuX1xrB8TaBatHBewYeIxqA08eBuUnuf8a8nkvryRdsl5cOM5w0pIz+dNW5uFnM63EolPWQOdx/GgDc+HHHjbTM8fvT/I12elaqmk6EZpsG2l1yaG4U9CjZB/xry2OWSOQSRyMjg5DK2Dn60rTTNH5bTSMm7dtLHGfXHrQB6N4qv00f4o6dcK2IEhijbnjYcg/pUPxBktdJv9H0O2bbb285u5fqz8fkM/pXn8sskrBpZXkYDALMSQPSkllkmffNI8jdNzsSf1oA9Xlsbiy8VeIdfuAiabNZP5U+4bX3KMY/KsbxJ4e1fWNF8Ny6daGdItNRXIYDB49a4R7q5eBbd7mZoV+7GZCVH4dKel/fIgRL65VQMACVgAPzoA7v4bQJOdT8L6ouwxSpcBSejxsNw/l+tSeENRl1Tx/rl/AqyM9tKIFboQCAo+hx+teeLcTrK0qzyLI2dzhyCc9cmkhmmgffDNJE2MZRipx+FAHoSweI5PFWhXmtaVbWUcd0I1MKBQSx74PtWlovia9uvGcegOf3cN5cMXz99drbV/A5/SvL3vr1yu+8uG2nK5lJwfUVGs8yzecs0iy9d4YhvzoA9Q0dtZXwXB/Yun217L9vn3rMgYKu48jJqr4fn1PQbDxLfXlutveJJFcNEuAuGYkgD0xmvPYr28iXbFeXEa5zhZSBmmvdXLh99zM2/AfdITux0z60Ad58WntZLfQZbLAt5EkkjA9GKt/Mmsr4r/8AI4P/ANe8X/oNcs8sjoiPK7KnCAsSF+npRLLJM++aV5Gxjc7En9aAGUUUUAFFFFABRRRQAUUUUAFFFFABRRRQAUUUUAFFFFABRRRQAUUUUAFFFFABRRRQAUUUUAFFFFABRRRQB9MeAv8AkTNI/wCvVP5Vt1ieAf8AkS9I/wCvVP5Vt0AFFFFABRRRQAUUUUAFFFFABRRRQBz0vgjwpJI8kmiWzO7FmJ3ck9e9N/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AB7/ABro6KAIrO2gs7WK1tYxFDEoVEHRQO1S0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9k=" id="253" name="Google Shape;253;p11"/>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4" name="Google Shape;254;p11"/>
          <p:cNvSpPr/>
          <p:nvPr/>
        </p:nvSpPr>
        <p:spPr>
          <a:xfrm>
            <a:off x="0" y="3"/>
            <a:ext cx="12192000" cy="49287"/>
          </a:xfrm>
          <a:prstGeom prst="rect">
            <a:avLst/>
          </a:prstGeom>
          <a:solidFill>
            <a:srgbClr val="C4CD21"/>
          </a:solidFill>
          <a:ln>
            <a:noFill/>
          </a:ln>
        </p:spPr>
        <p:txBody>
          <a:bodyPr anchorCtr="0" anchor="t" bIns="45700" lIns="45700" spcFirstLastPara="1" rIns="45700" wrap="square" tIns="45700">
            <a:noAutofit/>
          </a:bodyPr>
          <a:lstStyle/>
          <a:p>
            <a:pPr indent="0" lvl="0" marL="45720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Helvetica Neue"/>
              <a:ea typeface="Helvetica Neue"/>
              <a:cs typeface="Helvetica Neue"/>
              <a:sym typeface="Helvetica Neue"/>
            </a:endParaRPr>
          </a:p>
        </p:txBody>
      </p:sp>
      <p:sp>
        <p:nvSpPr>
          <p:cNvPr id="255" name="Google Shape;255;p11"/>
          <p:cNvSpPr txBox="1"/>
          <p:nvPr>
            <p:ph idx="1" type="body"/>
          </p:nvPr>
        </p:nvSpPr>
        <p:spPr>
          <a:xfrm>
            <a:off x="1991544" y="1556793"/>
            <a:ext cx="8229600" cy="45259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t/>
            </a:r>
            <a:endParaRPr sz="2000">
              <a:latin typeface="Arial"/>
              <a:ea typeface="Arial"/>
              <a:cs typeface="Arial"/>
              <a:sym typeface="Arial"/>
            </a:endParaRPr>
          </a:p>
          <a:p>
            <a:pPr indent="0" lvl="0" marL="0" rtl="0" algn="l">
              <a:lnSpc>
                <a:spcPct val="90000"/>
              </a:lnSpc>
              <a:spcBef>
                <a:spcPts val="1000"/>
              </a:spcBef>
              <a:spcAft>
                <a:spcPts val="0"/>
              </a:spcAft>
              <a:buClr>
                <a:schemeClr val="dk1"/>
              </a:buClr>
              <a:buSzPts val="2000"/>
              <a:buNone/>
            </a:pPr>
            <a:r>
              <a:t/>
            </a:r>
            <a:endParaRPr sz="2000">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t/>
            </a:r>
            <a:endParaRPr/>
          </a:p>
        </p:txBody>
      </p:sp>
      <p:sp>
        <p:nvSpPr>
          <p:cNvPr id="256" name="Google Shape;256;p11"/>
          <p:cNvSpPr/>
          <p:nvPr/>
        </p:nvSpPr>
        <p:spPr>
          <a:xfrm>
            <a:off x="1596997" y="1559209"/>
            <a:ext cx="9144000" cy="552432"/>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595959"/>
              </a:solidFill>
              <a:latin typeface="Helvetica Neue"/>
              <a:ea typeface="Helvetica Neue"/>
              <a:cs typeface="Helvetica Neue"/>
              <a:sym typeface="Helvetica Neue"/>
            </a:endParaRPr>
          </a:p>
        </p:txBody>
      </p:sp>
      <p:sp>
        <p:nvSpPr>
          <p:cNvPr id="257" name="Google Shape;257;p11"/>
          <p:cNvSpPr/>
          <p:nvPr/>
        </p:nvSpPr>
        <p:spPr>
          <a:xfrm>
            <a:off x="1394008" y="1017408"/>
            <a:ext cx="9144000" cy="552432"/>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595959"/>
              </a:solidFill>
              <a:latin typeface="Helvetica Neue"/>
              <a:ea typeface="Helvetica Neue"/>
              <a:cs typeface="Helvetica Neue"/>
              <a:sym typeface="Helvetica Neue"/>
            </a:endParaRPr>
          </a:p>
        </p:txBody>
      </p:sp>
      <p:sp>
        <p:nvSpPr>
          <p:cNvPr id="258" name="Google Shape;258;p11"/>
          <p:cNvSpPr/>
          <p:nvPr/>
        </p:nvSpPr>
        <p:spPr>
          <a:xfrm>
            <a:off x="2589420" y="684987"/>
            <a:ext cx="9144000" cy="552432"/>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595959"/>
              </a:solidFill>
              <a:latin typeface="Helvetica Neue"/>
              <a:ea typeface="Helvetica Neue"/>
              <a:cs typeface="Helvetica Neue"/>
              <a:sym typeface="Helvetica Neue"/>
            </a:endParaRPr>
          </a:p>
        </p:txBody>
      </p:sp>
      <p:sp>
        <p:nvSpPr>
          <p:cNvPr id="259" name="Google Shape;259;p11"/>
          <p:cNvSpPr txBox="1"/>
          <p:nvPr/>
        </p:nvSpPr>
        <p:spPr>
          <a:xfrm>
            <a:off x="143805" y="302591"/>
            <a:ext cx="11989755" cy="114617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3200"/>
              <a:buFont typeface="Arial"/>
              <a:buNone/>
            </a:pPr>
            <a:r>
              <a:rPr b="1" i="0" lang="no-NO" sz="3200" u="none" cap="none" strike="noStrike">
                <a:solidFill>
                  <a:srgbClr val="000000"/>
                </a:solidFill>
                <a:latin typeface="Georgia"/>
                <a:ea typeface="Georgia"/>
                <a:cs typeface="Georgia"/>
                <a:sym typeface="Georgia"/>
              </a:rPr>
              <a:t>What the teacher needs to be able to do to address controversies in the classroom?</a:t>
            </a:r>
            <a:endParaRPr b="1" i="0" sz="3200" u="none" cap="none" strike="noStrike">
              <a:solidFill>
                <a:schemeClr val="dk1"/>
              </a:solidFill>
              <a:latin typeface="Georgia"/>
              <a:ea typeface="Georgia"/>
              <a:cs typeface="Georgia"/>
              <a:sym typeface="Georgia"/>
            </a:endParaRPr>
          </a:p>
        </p:txBody>
      </p:sp>
      <p:sp>
        <p:nvSpPr>
          <p:cNvPr id="260" name="Google Shape;260;p11"/>
          <p:cNvSpPr/>
          <p:nvPr/>
        </p:nvSpPr>
        <p:spPr>
          <a:xfrm>
            <a:off x="1" y="6576769"/>
            <a:ext cx="6932246" cy="281232"/>
          </a:xfrm>
          <a:prstGeom prst="rect">
            <a:avLst/>
          </a:prstGeom>
          <a:solidFill>
            <a:srgbClr val="00ABCD">
              <a:alpha val="4705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61" name="Google Shape;261;p11"/>
          <p:cNvSpPr txBox="1"/>
          <p:nvPr/>
        </p:nvSpPr>
        <p:spPr>
          <a:xfrm>
            <a:off x="-2" y="1304344"/>
            <a:ext cx="7412182" cy="529401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400"/>
              <a:buFont typeface="Arial"/>
              <a:buNone/>
            </a:pPr>
            <a:r>
              <a:rPr b="0" i="0" lang="no-NO" sz="2400" u="none" cap="none" strike="noStrike">
                <a:solidFill>
                  <a:srgbClr val="000000"/>
                </a:solidFill>
                <a:latin typeface="Calibri"/>
                <a:ea typeface="Calibri"/>
                <a:cs typeface="Calibri"/>
                <a:sym typeface="Calibri"/>
              </a:rPr>
              <a:t>Teacher needs to be able to:</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400"/>
              </a:spcBef>
              <a:spcAft>
                <a:spcPts val="0"/>
              </a:spcAft>
              <a:buClr>
                <a:srgbClr val="000000"/>
              </a:buClr>
              <a:buSzPts val="2400"/>
              <a:buFont typeface="Arial"/>
              <a:buChar char="•"/>
            </a:pPr>
            <a:r>
              <a:rPr b="0" i="0" lang="no-NO" sz="2400" u="none" cap="none" strike="noStrike">
                <a:solidFill>
                  <a:srgbClr val="000000"/>
                </a:solidFill>
                <a:latin typeface="Calibri"/>
                <a:ea typeface="Calibri"/>
                <a:cs typeface="Calibri"/>
                <a:sym typeface="Calibri"/>
              </a:rPr>
              <a:t>consider different backgrounds and cultures of students, as well as her/his own views and background when planning and conducting a lesson;</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400"/>
              </a:spcBef>
              <a:spcAft>
                <a:spcPts val="0"/>
              </a:spcAft>
              <a:buClr>
                <a:srgbClr val="000000"/>
              </a:buClr>
              <a:buSzPts val="2400"/>
              <a:buFont typeface="Arial"/>
              <a:buChar char="•"/>
            </a:pPr>
            <a:r>
              <a:rPr b="0" i="0" lang="no-NO" sz="2400" u="none" cap="none" strike="noStrike">
                <a:solidFill>
                  <a:srgbClr val="000000"/>
                </a:solidFill>
                <a:latin typeface="Calibri"/>
                <a:ea typeface="Calibri"/>
                <a:cs typeface="Calibri"/>
                <a:sym typeface="Calibri"/>
              </a:rPr>
              <a:t>consider the problems that can be evoked by a particular controversial issue;</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400"/>
              </a:spcBef>
              <a:spcAft>
                <a:spcPts val="0"/>
              </a:spcAft>
              <a:buClr>
                <a:srgbClr val="000000"/>
              </a:buClr>
              <a:buSzPts val="2400"/>
              <a:buFont typeface="Arial"/>
              <a:buChar char="•"/>
            </a:pPr>
            <a:r>
              <a:rPr b="0" i="0" lang="no-NO" sz="2400" u="none" cap="none" strike="noStrike">
                <a:solidFill>
                  <a:srgbClr val="000000"/>
                </a:solidFill>
                <a:latin typeface="Calibri"/>
                <a:ea typeface="Calibri"/>
                <a:cs typeface="Calibri"/>
                <a:sym typeface="Calibri"/>
              </a:rPr>
              <a:t>use methods that will allow to avoid “over-heating” of the discussion and discuss an issue in a balanced way without compromising the learning outcomes;</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rgbClr val="000000"/>
              </a:buClr>
              <a:buSzPts val="2400"/>
              <a:buFont typeface="Arial"/>
              <a:buChar char="•"/>
            </a:pPr>
            <a:r>
              <a:rPr b="0" i="0" lang="no-NO" sz="2400" u="none" cap="none" strike="noStrike">
                <a:solidFill>
                  <a:srgbClr val="000000"/>
                </a:solidFill>
                <a:latin typeface="Calibri"/>
                <a:ea typeface="Calibri"/>
                <a:cs typeface="Calibri"/>
                <a:sym typeface="Calibri"/>
              </a:rPr>
              <a:t>create a safe environment for all involved in a discussion.</a:t>
            </a:r>
            <a:endParaRPr b="0" i="0" sz="1400" u="none" cap="none" strike="noStrike">
              <a:solidFill>
                <a:srgbClr val="000000"/>
              </a:solidFill>
              <a:latin typeface="Arial"/>
              <a:ea typeface="Arial"/>
              <a:cs typeface="Arial"/>
              <a:sym typeface="Arial"/>
            </a:endParaRPr>
          </a:p>
        </p:txBody>
      </p:sp>
      <p:pic>
        <p:nvPicPr>
          <p:cNvPr descr="A picture containing text, vector graphics, queen&#10;&#10;Description automatically generated" id="262" name="Google Shape;262;p11"/>
          <p:cNvPicPr preferRelativeResize="0"/>
          <p:nvPr/>
        </p:nvPicPr>
        <p:blipFill rotWithShape="1">
          <a:blip r:embed="rId3">
            <a:alphaModFix/>
          </a:blip>
          <a:srcRect b="1" l="12757" r="21045" t="0"/>
          <a:stretch/>
        </p:blipFill>
        <p:spPr>
          <a:xfrm>
            <a:off x="7217622" y="1513016"/>
            <a:ext cx="4741398" cy="508534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2"/>
          <p:cNvSpPr/>
          <p:nvPr/>
        </p:nvSpPr>
        <p:spPr>
          <a:xfrm>
            <a:off x="1241608" y="865008"/>
            <a:ext cx="9144000" cy="552432"/>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595959"/>
              </a:solidFill>
              <a:latin typeface="Helvetica Neue"/>
              <a:ea typeface="Helvetica Neue"/>
              <a:cs typeface="Helvetica Neue"/>
              <a:sym typeface="Helvetica Neue"/>
            </a:endParaRPr>
          </a:p>
        </p:txBody>
      </p:sp>
      <p:sp>
        <p:nvSpPr>
          <p:cNvPr id="268" name="Google Shape;268;p12"/>
          <p:cNvSpPr/>
          <p:nvPr/>
        </p:nvSpPr>
        <p:spPr>
          <a:xfrm>
            <a:off x="5383014" y="731838"/>
            <a:ext cx="3019533" cy="1103587"/>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254000" lvl="0" marL="342900" marR="0" rtl="0" algn="l">
              <a:lnSpc>
                <a:spcPct val="100000"/>
              </a:lnSpc>
              <a:spcBef>
                <a:spcPts val="0"/>
              </a:spcBef>
              <a:spcAft>
                <a:spcPts val="0"/>
              </a:spcAft>
              <a:buClr>
                <a:srgbClr val="000000"/>
              </a:buClr>
              <a:buSzPts val="1400"/>
              <a:buFont typeface="Helvetica Neue"/>
              <a:buNone/>
            </a:pPr>
            <a:r>
              <a:t/>
            </a:r>
            <a:endParaRPr b="0" i="0" sz="1400" u="none" cap="none" strike="noStrike">
              <a:solidFill>
                <a:srgbClr val="595959"/>
              </a:solidFill>
              <a:latin typeface="Helvetica Neue"/>
              <a:ea typeface="Helvetica Neue"/>
              <a:cs typeface="Helvetica Neue"/>
              <a:sym typeface="Helvetica Neue"/>
            </a:endParaRPr>
          </a:p>
          <a:p>
            <a:pPr indent="-254000" lvl="0" marL="342900" marR="0" rtl="0" algn="l">
              <a:lnSpc>
                <a:spcPct val="100000"/>
              </a:lnSpc>
              <a:spcBef>
                <a:spcPts val="0"/>
              </a:spcBef>
              <a:spcAft>
                <a:spcPts val="0"/>
              </a:spcAft>
              <a:buClr>
                <a:srgbClr val="000000"/>
              </a:buClr>
              <a:buSzPts val="1400"/>
              <a:buFont typeface="Helvetica Neue"/>
              <a:buNone/>
            </a:pPr>
            <a:r>
              <a:t/>
            </a:r>
            <a:endParaRPr b="0" i="0" sz="1400" u="none" cap="none" strike="noStrike">
              <a:solidFill>
                <a:srgbClr val="595959"/>
              </a:solidFill>
              <a:latin typeface="Helvetica Neue"/>
              <a:ea typeface="Helvetica Neue"/>
              <a:cs typeface="Helvetica Neue"/>
              <a:sym typeface="Helvetica Neue"/>
            </a:endParaRPr>
          </a:p>
          <a:p>
            <a:pPr indent="-276225" lvl="0" marL="342900" marR="0" rtl="0" algn="l">
              <a:lnSpc>
                <a:spcPct val="100000"/>
              </a:lnSpc>
              <a:spcBef>
                <a:spcPts val="0"/>
              </a:spcBef>
              <a:spcAft>
                <a:spcPts val="0"/>
              </a:spcAft>
              <a:buClr>
                <a:srgbClr val="000000"/>
              </a:buClr>
              <a:buSzPts val="1050"/>
              <a:buFont typeface="Helvetica Neue"/>
              <a:buNone/>
            </a:pPr>
            <a:r>
              <a:t/>
            </a:r>
            <a:endParaRPr b="0" i="0" sz="1050" u="none" cap="none" strike="noStrike">
              <a:solidFill>
                <a:srgbClr val="595959"/>
              </a:solidFill>
              <a:latin typeface="Helvetica Neue"/>
              <a:ea typeface="Helvetica Neue"/>
              <a:cs typeface="Helvetica Neue"/>
              <a:sym typeface="Helvetica Neue"/>
            </a:endParaRPr>
          </a:p>
        </p:txBody>
      </p:sp>
      <p:sp>
        <p:nvSpPr>
          <p:cNvPr descr="data:image/jpg;base64,%20/9j/4AAQSkZJRgABAQEAYABgAAD/2wBDAAUDBAQEAwUEBAQFBQUGBwwIBwcHBw8LCwkMEQ8SEhEPERETFhwXExQaFRERGCEYGh0dHx8fExciJCIeJBweHx7/2wBDAQUFBQcGBw4ICA4eFBEUHh4eHh4eHh4eHh4eHh4eHh4eHh4eHh4eHh4eHh4eHh4eHh4eHh4eHh4eHh4eHh4eHh7/wAARCALgAy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myuscbSOcKoyTQA6iqH9r6f/z8D8jR/a+n/wDPwPyNAF+iqH9r6f8A8/A/I0f2vp//AD8D8jQBfoqh/a+n/wDPwPyNH9r6f/z8D8jQBfoqh/a+n/8APwPyNH9r6f8A8/A/I0AX6Kof2vp//PwPyNH9r6f/AM/A/I0AX6Kof2vp/wDz8D8jR/a+n/8APwPyNAF+iqH9r6f/AM/A/I0f2vp//PwPyNAF+iqH9r6f/wA/A/I0f2vp/wDz8D8jQBfoqh/a+n/8/A/I0f2vp/8Az8D8jQBfoqh/a+n/APPwPyNH9r6f/wA/A/I0AX6Kof2vp/8Az8D8jR/a+n/8/A/I0AX6Kof2vp//AD8D8jR/a+n/APPwPyNAF+iqH9r6f/z8D8jR/a+n/wDPwPyNAF+iqH9r6f8A8/A/I0f2vp//AD8D8jQBfoqh/a+n/wDPwPyNH9r6f/z8D8jQBfoqh/a+n/8APwPyNH9r6f8A8/A/I0AX6Kof2vp//PwPyNH9r6f/AM/A/I0AX6Kof2vp/wDz8D8jR/a+n/8APwPyNAF+iqH9r6f/AM/A/I0f2vp//PwPyNAF+iqH9r6f/wA/A/I0f2vp/wDz8D8jQBfoqh/a+n/8/A/I0f2vp/8Az8D8jQBfoqh/a+n/APPwPyNH9r6f/wA/A/I0AX6Kof2vp/8Az8D8jR/a+n/8/A/I0AX6Kof2vp//AD8D8jR/a+n/APPwPyNAF+iqH9r6f/z8D8jR/a+n/wDPwPyNAF+iqH9r6f8A8/A/I0f2vp//AD8D8jQBfoqh/a+n/wDPwPyNH9r6f/z8D8jQBfoqh/a+n/8APwPyNH9r6f8A8/A/I0AX6Kof2vp//PwPyNH9r6f/AM/A/I0AX6Kof2vp/wDz8D8jR/a+n/8APwPyNAF+iqH9r6f/AM/A/I0f2vp//PwPyNAF+iqH9r6f/wA/A/I0f2vp/wDz8D8jQBfoqh/a+n/8/A/I0f2vp/8Az8D8jQBfoqh/a+n/APPwPyNH9r6f/wA/A/I0AX6Kof2vp/8Az8D8jR/a+n/8/A/I0AX6Kof2vp//AD8D8jR/a+n/APPwPyNAF+iqH9r6f/z8D8jR/a+n/wDPwPyNAF+iqH9r6f8A8/A/I0f2vp//AD8D8jQBfoqh/a+n/wDPwPyNH9r6f/z8D8jQBfoqh/a+n/8APwPyNH9r6f8A8/A/I0AX6Kof2vp//PwPyNH9r6f/AM/A/I0AX6Kof2vp/wDz8D8jR/a+n/8APwPyNAF+iqH9r6f/AM/A/I0f2vp//PwPyNAF+iqH9r6f/wA/A/I0f2vp/wDz8D8jQBfoqh/a+n/8/A/I0f2vp/8Az8D8jQBfopsUiyxrIhyrDINOoAKKKKACiiigAooooAKKKKACq+pf8g+f/rmasVX1L/kHz/8AXM0AcZRRRQAUUUUAFFFFABRRRQAUUUUAFFFFABRRRQAUUVR17WNN0LTJNS1a8itLWP70jnv2A9T7UAXqK8/0v4xeBdQ1GOxi1CeOSVwkbSW7BWYnAGa7bVtRsNJsZL7U7uG0tohl5JWCqKALVFecSfGzwAlwYhqFy6g481bZtv8ALNb2q+P/AAtplrpV1dX7+RqwzZukTMJBkD04696AOpopk8iQQSTSHCRqXY+wGTWN4O8V6L4tsp7zQ7h54YJPKkLRlMNjOOfagDcorjPFfxO8G+Gr5rC/1IyXaffht0MjJ9ccA+1XvBvjrwx4tLx6LqKyToNzQSKUkA9cHqPpQB0tFUdc1fTdD06TUdWvIrO1j+9JI2Bn0HqfauHt/jV4BmvBb/2hcRKTgTSW7BPz7UAejUVSn1Wwi0WTWftCSWKQmczRncCgGcjHXiqvhLxJpPinSf7U0adprXzDHuZCp3DrwfrQBr0VU1jUrDR9Om1HU7qK1tYRl5ZDgCuHs/jN4Cub5bRdRuIy7BVke3YISenOKAPQ6KAcgEdCM1R17VrHQ9HudW1KbybS2TfI+M4H0HWgC9RWN4R8TaP4q0x9R0S5M9ukhiYlCpDAZwQfrR4s8UaH4WsFvNcv0tY2O2NcEvIfRVHJoA2aK4nwr8UvB/iTVY9L0+9mW8lJEUcsLLvwM8Hp0FdtQAUVwniD4teCNF1J9PuNSeeeNtsgt4jIqHuCRxmun8Ma/pXiXSU1TRrr7TasxXdtKkMOoINAGpRXMeKvHnhnwxqtvpmsXzQXVwgdFEbN8pOASR05rpmICls8AZyPSgBaK89l+M3gCKV431ScMjFSPsz9QcHtWtpPxD8Lap4f1LXbO9kex0wA3TmFgVGM8DGTQB1lFedn40/D7/oKT/8AgM/+Fdn4b1rT/EOjQavpcrS2k+fLdlKk4ODwaANGimyOscbSOwVVBZiewFc54O8c+G/Ft1c22h3zTy2yhpFaNl+UnGRnrQB0tFYnjDxTo3hPT4r/AFu4eCCWURIyxl8sQTjA9ga0dI1Cz1bTLbUtPmWe1uUEkTr3B/kfagC1RWD4f8X6Fruralpem3LyXWmsVulaMqFIYqcE9eRXNXHxn8AQymP+1J5MEglLZ8Z/KgD0Oiuf8KeNPDHijK6Jq0NzKoy0JysgHrtPNdBQAUVgaT4w0LVPE974bs7l31GyDNPGYyAoBAPJ4PLCofD/AI58Na7r91oWnXxfULUuJInjK5KNtbBPXB9KAOlorE8YeKtF8J2cF3rdw8EVxL5UZWMvlsZxx7CtOe9tbewN/cXEcFqIxI0sjbVVSM5JPSgCxRXnV58afANvcmBdRuJwDgyRW7FPz71s3vxE8J2nhq08Ryag5027mMMMqwsSXAJIxjI6GgDrKKjtpo7i2iuIjmOVFdDjGQRkViX/AIw0Kx8WWvha4uXXVLoBooxExBBzj5unY0Ab9FUPEGrWOhaPc6tqUjR2lsu6VgpYgZx0H1qtpfiXRdR8Mr4khvFTS2Vn8+UbAArFSTnpyDQBsUV50PjT4AN59n/tKcLu2+d9nbZ+eK6PxR408PeG00+TVbt411HP2YpGzb+h7dPvCgDoqK57T/GegX3iy48LQXUg1W3DF4XiZRwATgng8HNaXiDV7DQdHuNW1SbybS3XdI+Ccc4HA68mgC/RXE3vxS8G2el2GpXN9OltfhzbMbZ/nCHDHGPWq1l8YPAd5ewWdvqczTTyLHGDbOMsTgdqAO/opSMEg9RXD+Jvip4L8P6k+nXmpPNdRnbKlvGZPLPoSOM+1AHb0Vz2k+NPDmqeGbnxHZ3+/TbQMbiQxsDHtGSCuM9DXOJ8aPh+0wj/ALUnUE/fNs+3+VAHolFVtL1Cy1Swiv8ATrqK6tZhujljbKsKwvFXjzwz4Y1W20zWL4wXNwoZFEbMACcAkjpzQB01FHbI5Fc74v8AG3hnwoqjW9TjglcZSFQXkYeu0c496AOiorhfDXxX8Ga/q0Gl2V7Ol3cOEhSWBl3t6A9KTVvi14H0rVLrTb3UpkubWVopVFu5AYdRnHNAHd0Vy/g7x74Z8W3k9pod5JPLBH5kgaJkwucdSPesrXfi54H0fUnsJtSeeaNtsht4jIqHuMjj8qAO9orN8Na5pfiPSI9V0e5FzaSEqr7SvI6gg1pUAFFFFABRRRQAUUUUAFFFFAHZaX/yDoP9wVZqtpf/ACDoP9wVZoAKKKKACiiigAooooAKKKKACq+pf8g+f/rmasVX1L/kHz/9czQBxlFFFABRRRQAUUUUAFFFFABRRRQAUUUUAFFFFABXjv7UOnajc6FpF/bwyXFhZ3DNdxpnjIG1j7cMM9s17FWJ4l8UeHtAntLTXb+G1+3b1iEw+RsYyD2A5HWgDkfAur/DDxYtlFpmm6bb39ttkitpIRHNGy91P8WD6E1yfxHWbx18brDwTPcSR6VZKHmRDjcdu9z9cYUelYfxsi8Hw61o954Hmt11p7jLpp7ZX/ZbA4DbsdOvNavxCe+8C/GXTPG15bPJYXkSLcsgyA+zZIv1/iHrQB69b+DPCUFgLGPw5pn2cLt2tAGJHuTyT715N+0nHa6Zc+D44Y1gtLR2Coo4RFK8D8BXqEPxC8EzWAvl8S6eISu75pQGH1U85ry/9oq6s9UuvBd5bSJcWl1IXjb+F0Yp/MUAdVqXxm8AT6dcwx6pcF5IXRR9kk6lSB2rgvhNrc/h74J+L9VtW23EdyFhb0dkAB/DOa9j1fwd4STSrx08M6SrLbuVItVyDtPPSvHfhHoc3iL4K+LtJtRuuJboNCPV1QED8cYoA634AeC9I/4Q+LxFqllDf6jqLvJ5lwu/YmccZ7k5JNc/8dtDtvBXiDRPGfhuJdPla4KTRwjapYcg49xkEd62fgN480a38Kp4Z1y9i02/093RVuTsDoTnqe4OQRWJ8Zdct/iF4o0Xwb4XkF+I5zJPPHygY8dfRRkk0AP8cyN8QfjVo/he4kdNKggjnkiVsA7ovNY/XaQor1XWfAfhTUtCk0htDsoIjGVjeKIK8RxwwbrmvKfiDHJ8PvjLpHi5oZJdKmijhkdR02x+Uw+u0BhXpmtfErwbp+gSarHrlpdDyy0MMT5kkbHC7eooA8r+E2o3kHgnx54Tu5TIunWs7Q5P3eGVwPbIB/E12X7MH/JM/wDt9k/ktcl8KdIvj8P/ABv4s1CIxnVbWYQgjG4YZmYe2SB+Faf7PPirw3o3w++x6rrVnZ3H2uR/LlkCttIGDQBq/tOabqd94JtJ7GKSa3tLsS3cacnZtIDEegNP+H2sfC7xVp9hpsGl6bbX8KJttZ4QkgdQOVb+LkZ61117498H21nbXU+uWhtLuZrdJQdyFwuSpPbgjr614z8eo/A23T9Q8JTWi629yCV09uGX+8QOA2cYx1oA+jDycnrXkP7SepTTWGjeELElrrVbtWZR3RSAB+LEfka9T0Y3TaPZNe8XRt4zNn+/tGf1rwXVdNvfid8bNUj0/VJNOt9Ij8uO7jBJQocfLgjkuT37UAavwX83wf8AFPxB4FunPlTDzbbP8RXkEfVSf++ag/aBgksPiH4f8Ratp8moaBCiJJGBldwcllP1BH1xisPx14a1j4a+KtA8V3Gu3Gtk3IWSeUEMu3+Akk5yu78q9t1nxf4NS9TRNX1KxU3VstwsVyAY5I2+7yeO3SgCj4Ivvh74juotW8N2+mi+tlOAkIimiBGCCvHbiup1mG4uNIvYLV9lxJbukTZ6MVIH618+6lDoFn8dfD//AAr2VG8yVPtSWzloly3zAH+7tzkdBX0RfXMFlZz3lw4SCBGkkY9lAyTQB85/BrWPB/hptQ8P+OdKit9Ta4wbi8t964xgqSfu85OehzX0D4fs9IsdJih0OG3h09syxiA/uzuOSRXAeM9X+FPi3wxPf6hqGmTMICYpgdtyjY4A/iznsa4v4YeIL/w98CPEWozSSCJJzDppY/xuoB2+wJz9c0AYHjCzvPH2v+NvEtrue20eNRAR3VGxgfgHb8K90+E+u/8ACRfDfTb5n3TpAbef/fQbf1GD+NeUfDj4T61qngy31KPxdd6RHqKF3tYlba68gFsMM5H861P2fLmfQfEnibwJfP8AvIWaWHPGSnysQPdSp/CgDmPg7q3gXTbnX18ZLYM8l1/o/wBpg8zgM2cccdq9J8U3nhLUPgz4quvCEdmtobZklNtD5YLgDqMc8GuO/Z78OaFr0/iVtZ0q2vjDdgRmVc7cs2cV6J8StG0rQ/hD4ltdIsIbKBrR3ZIhgFuOaAPNfhd4o+Fmm+C7Sz8TWtk+qI7mVpNPaVsE8fMFOeK9y8KXGj3fh2zu/D8cUemToZLdY4vLXGTn5e3INeQ/B+5+GsfgGyTxF/YH9oh5PM+1Ihkxu4zn2r2Hw3daNdaPC/h+S1fTkzHF9mx5a4PIGPc0Acv8dNe/sH4b6jJG+24uwLSHB5y/BI+i5ryLwPZ3Xw5+IXhS4vSY7bW7FVmzwF8wkYP+6Shro/jl5/i/4laB4Dsp/LCfvJ3Az5bP/ER/soCfxrG+Knwz1zQfC/8Ab03iy81r7A6YjmVv3SkgblJY4wcUAdf+1Tx4H04H/oJLn/v29ZfwT1y58J+LLj4e61IRBOwm02R+mWG4AezD9QRVb4162viL4J+GtYVgXnuo/Nx2kWN1YfmDW/8AGPwfLrHgvTPEmkqy6xpFtFIpj+9JEFBI+q9R+NAGd8Ef+Sl+P/8ArtL/AOjmqp+zNpWl6lZeI21DTbS7KXUQUzRB9oIfIGaj/Zuv31TxT4r1KVQJLqBZZAP7zNlv1zSfs267ouj2XiJdV1S0sjJcxsgmkClgA+cZ+tADvjx4XsfB82l+M/C0Y0y5S6EciQnCFsEhgO3Qgjoa9v0S9/tLRrHUAu37TbxzY9Nyg14Z8X/E0PxG1bS/BfhDdfqLjzJ7hFOzOMcH0AJJPSvdtLtI9P021sIjlLaFIlPqFAGf0oA8Z+GP/JxHi7/rlN/6MjrzUx6tYeKPEXi3R2YT6JrDPIB/ceWQEn2yAD7NXpXwx/5OJ8Xf9cpv/RkdJ8DLW3vvGHxBs7uJZbee4eORGHDKZZARQBW+O/iCz8UfDLw1rViR5c9+NyZ5jcI25T9DT/jPdXniDxR4T+H9vcNBa3UNvJcFT94v8oz67QpOPcV538Q9I1DwbqN14QmZ5NNe7S9sXboRyufrg4PuBXoPxptb7QPFHhTx9a27T29tDBHPgcKyfMAfTcGI/CgD1bSfA/hHS9OSwttAsHiVdpaaEO7+7E9TXnH7S2n2Wl/D3R7HTrWO1tYtS+SKMYVcpITj8Sa77S/iN4K1HTlvovEFlEhXLRzSBHQ+hB7157+0hqmn618OdG1LS7pLq0l1L93KnRsJID+oNAHr/h7/AJF/Tf8Ar0i/9AFeP+NP+TnPDn/XKP8Ak9d5ofjzwZFolhFJ4l05HS2iVlMwyCEAIrzv4uXUeh/GLwt4xmy+lSRRnzlGRgE5x/wFwaAPQ/jh/wAkq17/AK4L/wChrXmV3puqan+y5pcemRySmGd5p40GS8SzSZ474JB/Cun+OPjjw3P8OrzT9O1a1vrrUQkcMcDhjjcCWOOnArX8C6hp/gP4UeHl8S3IsBKNuZAflaRmcA+nB5oA5z4Y618L9f8AD1h4futL0621BIljkhuoQrSyDqyv3JPPXNVv2oQFuPCSgYAuJQB6f6us34+j4eXOhx6lodxp/wDbjzqU+wsP3i5+YsF4Hrnrmq/xoa+fwp8OX1Tf9sMRM2/72cRdffGM0AanxgVvCXxg8O+M4lK29yVS4I7lflb80b9K0f2l9UkuLHRvCWnt5k+qXKyFV53KCAv5sw/Kug/aC0P+2fhrdzRpuuNPZbuPHXC8N/46TXnnwiafxz8TrDWrwF4NC0uFPm5HmKu1f/HiW/CgBfj1p9l4fm8C6Yyr9ksYTHJxkFVZNxx3zzXaaN4r+Dd/rdrZ6XY6f9smnVbfGmMp3k/LyV4rnP2mTCPFHhI3OzyAz+Zv+7t3pnPtiu3tdS+EcOoRy2MnhmO4WQGF4kQMGzxg+tAHc3aySW8yRNslZGCt6Njg183/AAo1Twz4R1nVtF8f6UsWoST4F1dQeYqjnIOegJ53d6+kZpY4YXmlYLGil2Y9AAMk1534i1z4U+MNAkudU1DTJ0WM4kc7LiLjt/Fn2oAveMLTRLT4Q6//AMI9Dax2E9lNMv2Yjy2LLyRiuC+GC+BR8Gnk8TLpPmbp9xl2+d1+XH8WfSsn4WNen4L+O42aVtNSJvshfpnY2/H4bM+9anwU+GfhDxF4MtNd1eynuLxppFYeeVQhWwOAM/rQBr/srrdr4S1VpPMFk16Ps2//AHfmx/47n3rz/wAYWd54+8QeNvElrue20eJVt8c7lRwMD6qJG/EV7l8RNQs/Bfw01CXT4IrRIbcwWkUYwod/lXH4nNeU/Dj4T61qng231KPxfeaRHqSl3tYlbDrkgFsMM5H6GgD034d+K01D4SW/iCZvMlsbN1uBnkvCvP5gA/jXn/wL8M2njS61Txx4qjXUriS6McUU3KA4DEkdwMgAdOtM+CUUtlqPjD4ZahLtaSOURHpkgFGIHupVvwpnwP8AFlp4HudT8F+LH/s2RLkyRSyjCbsBSCfQ4BB6UAe0Q+GvDsN/b38OiWEN1bnMMscIVkOMdvY14Do2reEdI+M3i6fxhFBJZvcTLEJbYzDfvHYA44zzXu1v4y8K3Op22m22vWM93dNthijkDFjjPb6V4p4Tl8Lw/Gvxg3iv+zvspnmEf21QV3+YOme+M0Aej+GtS8F+I9I123+H8NrBfizaN3htDAQXBC8kDPIrzP4L614L8PwXnh3xrpUNrqhuCGnvLfcpHTYSfu4OfY5r1/QNa+Hlkl9N4fuNGh8q3M90LNVDeWncgdcZ/Wuc8eap8K/FXhW51C+1DTJpfIYwzIQtwrY+UepOexoA9E0Gz0uw0qG30WGCKw5eJYDlMMckir1eVfswPqDfD2ZbsyG2W8YWm/8Au7RuA9t2f1r1WgAooooAKKKKACiiigAooooA7LS/+QdB/uCrNVtL/wCQdB/uCrNABRRRQAUUUUAFFFFABRRRQAVX1L/kHz/9czViq+pf8g+f/rmaAOMooooAKKKKACiiigAooooAKKKKACiiigAooooAKxPFfhPw94phjj13TY7vy8+W+SrpnrgituigDkvDHw38G+G75b7S9HUXSnKSzOZCh9VzwD710eq6fY6rYyWOpWcN3bSffilXcD/gferVFAHAf8Kc+Hv2nz/7FkznOz7Q238v/r1u6p4I8L6lBptvd6Wph0zizRXZREOOnPPTvXRUUANmjSaF4ZBlHUqw9QRg1k+FfDOieF7Sa10Oz+ywzSeZIu8tlsYzzWxRQByfij4c+DfEl415qujI1y335YXMbP8A72OD9etaHhTwj4c8LROmh6XFas4w8n3pGHoWPOPatyigCpq+mafrFhJYapZw3lrJ96OVcj6+x9xXH2fwi+H9rei7TQ/McHISWZmT8q7uigCtdWNpdaZJpssCfZJIjC0SDaNhGNox04rjf+FQ/D3/AKAI/wC/7/413dFAHJH4b+CjoY0VtDiazWVpkUu25HIAJDZyMgD8qj8O/DHwToF+t9p+iqblDujedzJsPqAeM12NFAAeQevNYnhfwpoPhl7p9Fsfs73bBp2Lli5Gccn6mtuigDL8T+H9I8S6aNO1qzF1bBxIFLEYYdCCKxda+G/gzWLa2hv9HD/ZolhikWRhIEXopbvj3rrqKAOc8JeB/C/hV2l0TS0gmYbTM7F5MemT0H0reureC6tpLW6hSaCVSkkbjKsp6g1LRQBwT/B/4etd/af7DIOc+WJ2Cfl/9eug1nwh4d1bQ7fRLzTU/s62YNFbxMY1UgHHTr1NbtFAEVnbQWdnDZ20YjggjWONB0VQMAVj/wDCI+H/APhKT4nFjt1YjaZ1cjI27eR06Vu0UAYvhjwroXhk3R0Wy+zG7cPN85bcefX6mr+s6bZ6xpdxpmoQ+daXKGOVMkblPbIq3RQBwh+EPw9/6AI/7/v/AI11PhvQ9L8O6Uml6PbfZrRHZ1j3FsE9eTWlRQBh2vhPQbXxRN4misf+JtMCHnZyeCMHA6DgVp6pYWmqabcadfQia1uIzHLGf4lPUVZooA5WT4e+EpPD0WgPphbTYrg3KQmZvlkIwTnOenaunhijigSCNcRogRV9gMAU+igDB8OeEPDvh27vLrRtOW0lvBiba5IIznAB6c1gy/B/4fSSmRtEbJOSBO2K7yigDJ8OeGtB8OwtFomlW1kGGHZFy7fVjya1qKKAMTTPCug6b4hu/EFnZeXqV4CJ5t5O4EgnjoOQKXQPC2h6Df319pVn5FxfuXuX3k72yWzz05JraooAxPFXhPw/4oW3Guaet0bZi0TbipXPXkduBWpPZ2txYmxuLeKe1ZBG0UihlZcYwQanooA4G4+D3w9nuTcNojISc7EnYJ+VbN94E8KXmgW2gzaSg022k82GBHYBXwQTnOT1NdLRQBwn/Cofh7/0AR/3/f8Axrp9U8P6LqmiJouo6fFc2EaKiRSDOwKMLg9QQO9alFAHF6J8K/Auj3631poivOjbkM8hkVT6gHj866HxJoGj+I7D7DrdhFeQBtyh8gq3qCOQa06KAOK0X4VeBNIv1vrXRFeZG3J58hkVT64PH51teKPCuheJmtG1qy+0m0YtB85XaTjPT6CtuigCO5giubaS2njEkMqFHQ9GUjBH5VkeE/Cmg+FYZ4dCsBaLcMrS/OWLEZxyfqa26KAMDxZ4O8O+KpLeTXbD7U1uGWI+YV2g4z0+grFh+EvgCGZJo9CAdGDKfObgg5Heu5ooAZNHHNC8M0ayRupV0YZDAjBBrhrj4QfD2a7+0nQyjZzsjnYJ+Vd5RQBmf2Bo48PP4fjsIodMeIxNbx/KNp6++T69ad4c0PTPD2lppekW/wBntEZmVNxbBJ55NaNFAGT4p8OaP4msEsdatTc2ySCRU3lRuAIB4+prRsraCzs4bO1jEcEEaxxoOiqBgD8qlooAwx4S0AeKv+EoWx26tjBnVyM8beR06UzxV4N8M+KAp1vSYbmRRhZhlZAPTcOo+tb9FAHHeHPhj4J8P6jFqGm6QRdQtuiklmZyjeopNT+F/gfUtRuNQvdG825uZDLK/nMNzHqcZrsqKAOU0P4deDdFluJNP0WNDcwNbzB3Lq8bEZUg/QVmn4P/AA9N59p/sMg5zs89tn5f/XrvaKAIbK1trG0is7O3jt7eJdscUa4VR6AVNRRQAUUUUAFFFFABRRRQAUUUUAdlpf8AyDoP9wVZqtpf/IOg/wBwVZoAKKKKACiiigAooooAKKKKACq+pf8AIPn/ANw1YooA4UK391vyo2t/db8q7nav90flRtX+6PyoA4ba391vyo2t/db8q7nav90flRtX+6PyoA4ba391vyo2t/db8q7nav8AdH5UbV/uj8qAOG2t/db8qNrf3W/Ku52r/dH5UbV/uj8qAOG2t/db8qNrf3W/Ku52r/dH5UbV/uj8qAOG2t/db8qNrf3W/Ku52r/dH5UbV/uj8qAOG2t/db8qNrf3W/Ku52r/AHR+VG1f7o/KgDhtrf3W/Kja391vyrudq/3R+VG1f7o/KgDhtrf3W/Kja391vyrudq/3R+VG1f7o/KgDhtrf3W/Kja391vyrudq/3R+VG1f7o/KgDhtrf3W/Kja391vyrudq/wB0flRtX+6PyoA4ba391vyo2t/db8q7nav90flRtX+6PyoA4ba391vyo2t/db8q7nav90flRtX+6PyoA4ba391vyo2t/db8q7nav90flRtX+6PyoA4ba391vyo2t/db8q7nav8AdH5UbV/uj8qAOG2t/db8qNrf3W/Ku52r/dH5UbV/uj8qAOG2t/db8qNrf3W/Ku52r/dH5UbV/uj8qAOG2t/db8qNrf3W/Ku52r/dH5UbV/uj8qAOG2t/db8qNrf3W/Ku52r/AHR+VG1f7o/KgDhtrf3W/Kja391vyrudq/3R+VG1f7o/KgDhtrf3W/Kja391vyrudq/3R+VG1f7o/KgDhtrf3W/Kja391vyrudq/3R+VG1f7o/KgDhtrf3W/Kja391vyrudq/wB0flRtX+6PyoA4ba391vyo2t/db8q7nav90flRtX+6PyoA4ba391vyo2t/db8q7nav90flRtX+6PyoA4ba391vyo2t/db8q7nav90flRtX+6PyoA4ba391vyo2t/db8q7nav8AdH5UbV/uj8qAOG2t/db8qNrf3W/Ku52r/dH5UbV/uj8qAOG2t/db8qNrf3W/Ku52r/dH5UbV/uj8qAOG2t/db8qNrf3W/Ku52r/dH5UbV/uj8qAOG2t/db8qNrf3W/Ku52r/AHR+VG1f7o/KgDhtrf3W/Kja391vyrudq/3R+VG1f7o/KgDhtrf3W/Kja391vyrudq/3R+VG1f7o/KgDhtrf3W/Kja391vyrudq/3R+VG1f7o/KgDhtrf3W/Kja391vyrudq/wB0flRtX+6PyoA4ba391vyo2t/db8q7nav90flRtX+6PyoA4ba391vyo2t/db8q7nav90flRtX+6PyoA4ba391vyo2t/db8q7nav90flRtX+6PyoA4ba391vyo2t/db8q7nav8AdH5UbV/uj8qAOG2t/db8qNrf3W/Ku52r/dH5UbV/uj8qAOG2t/db8qNrf3W/Kuzup7W1iMlzJFEg7sQKkj8uSNZEClWAZTjqDTs7XFdXscRtb+635UbW/ut+VdztX+6Pyo2r/dH5UhnDbW/ut+VG1v7rflXc7V/uj8qNq/3R+VAHDbW/ut+VG1v7rflXc7V/uj8qNq/3R+VAHDbW/ut+VG1v7rflXc7V/uj8qNq/3R+VAFfS/wDkHQf7gqzRRQAUUUUAFFFFABRRRQAUUUUAFFFFABRRRQAUUUUAFFFFABTLglYJGBwQpxT6juf+PeT/AHD/ACpPYGY1tq0yYEyiQevQ1p21/bT8LJtb+63Brm6K5o1ZI51UaOuormra+uYOFkJX+63IrSttXhbAmUxn1HIraNWLNVUTNOimxyRyLujcMPY06tCwooooAKKKKACiiigAooooAKKKKACiiigAooooAKKKKACiiigAooooAKKKKACiiigAooooAKKKKACiiigAooooAKKKKACiiigAooooAKKKKACiiigAooooAKKKKACiiigAooooAKKKKACiiigAooooAKKKKACiiigAoopk00UMZkmkSNB1ZjgUAPormdU8Y6fb5S0VrqT1HC/nXKap4j1W/wAq05hiP8EXH5nrXXSwdSe+hy1MXThtqd9qmvaZpwInuFMg/wCWafM1cpqnjS8mylhCtun99vmb/AVyvf3or0KeCpw31OGpjKk9tCW7ubi6kMlzNJM/q7Zr1rSv+QZaf9cU/wDQRXkB6V6/pX/ILtP+uKf+gisMwVoxNcA7ykWaKKK8s9MKKKKACiiigAooooAKKKKACiiigAooooAKKKKACiiigAoJwCfSikk+430NAGf/AGxbf3ZPyo/ti2/uyflWFRXL7WRz+0kbv9sW392T8qP7Ytv7sn5VhVjeKdZm0lLOKzsvtt7eziCCIyBFJwSSWPQYFNVZDVSTO2/ti2/uyflR/bFt/dk/KvK77x1cW8KyroFx+5tPtd+kkgRoE3lPlB+8cgke1PTx5DLqlxpkFluuYtQjswpkxuV1JV/zGMU+eY+aZ6j/AGxbf3ZPyps2rW7xOoV8lSBxXlL+N9Yht7+W48PRRmzvEsmH2sYMzFcDOOmGBzVhfG1xPZwJZ6OZdTlu5bU25nURho03swfoRjp70c8w5pHZ0Vx9n46tZoJ7ieze3iTS/wC0IyzcuASrp9QQPzFJY+K9YvdU+wwaFAGjjgefzLxVZDIobAB64FZ8jM+VnY0VxOk+PPtV60N3pZhhZbloHimEjN5GdwZRyuQOKSz8c3MmknULjRWiRjAYWWYOjpK20ZYdHHdaORhys7mKSSNt0bsh9Qa0LbV5UwJlEg9Rwa4d/F9t/bWv6XHAWk0i188ndxKQMso9McfnW5pN19v0q0vtnl/aIUl25zt3DOKE5R1HdxOvtr63uOEkAb+63BqzXI1atr+5g4WTcv8AdbmtY1u5oqvc6Sis221aF8CZTGfXqK0I3SRdyMGHqDWqknsaKSew6iiiqGFFFFABRRRQAUUUUAFFFFABRRRQAUUUUAFFFFABRRRQAUUUUAFFFFABRRRQAUUUUAFFFFABRRRQAUUUUAFFFFABRRRQAUUUUAFFFFABRRRQAUUUUAFFFFABRRRQAUUUUAFFFFABRTZHSNSzsFUdSTgVgap4u0y0ykDG6kHaP7v51cKc5u0UROpGCvJnQ1Q1PWNO05c3Vyit2QHLH8K4PVPFOq32VSQWsR/hj6/ia4vxndXNtoFxPbzNHOzInmdWG5gCfrzXbHAuMeao/uOOWNTfLBHo2qeNZnzHp1uIx/z0l5P4CuYvr27vpN93cSTH0Y8D6DpXD31rqFnNZaR/bVy9veXwQSBh56JsJKlsdyPSsg69rFnJp0qSTXqwNdxzRnrKiOFBPuK6YSp0dOW39L/M55KpV+1f+v8AgHo9FeZx6jq0trYreXWpiWS8uVlSzOZMhQQoHoDVuS41Q6hZWurXOsRyfYgzpYj5t28gFxg44xn3rRYpPoQ8M11PQaK5G4sriLxbbWq6xqZhe1e4KNMPvKQAOnT1rJ0e5uZvDt1fm/1z7VHayvulOICckDacckcflTeIs7Nf0iVQur3PRK14/EmtRxJEl5tRFCqNg4Arxu38RapcWtx/pU0VxHYxRSD+65kALj3Kkc+9a3iCK/0mG2tW1fUJ7eS+CqYGzcBNhypOOeeRxUyrQmruN1/wbFqlODspWZ6f/wAJNrn/AD+n/vgUf8JNrn/P6f8AvgV5fq4vobKykjvdaWwMckkjnBuEfjaXGM7Bz2reu45b3wokn9pSiUW4l+0WrbfMIXORkdDQlTd/c29BN1Fb39zsT4l1zP8Ax/N/3yKP+El1v/n+b/vkV5XZrfXNvo9q2sagBd2cl3LIJBv3hRgA44X2q/faleyfDJdS+0SJdtApMsfDZ34yPelenZvk29BtVLpcx6KfEmuf8/zf98ik/wCEj1v/AJ/3/IV4/Jql6YJbdb7VhbpqEMahgBd7WUlhjHtxXc+HIwmlowmv5RIxb/Tf9avbB4GBx+tOn7ObsooVT2kFdyZ03/CR63/z/v8AkK9Qt2LQRs3JKgn8q8ar2S1/49ov9wfyrlx8Ix5eVWOrAzlJyuySiiivNPQCiiigAooooAKKKKACiiigApJPuN9DS0kn3G+hoA5KiiiuE5ArB8XaXqF8dOvNLa2N5p9z56R3BKpINpUgkcjrW9RQnYE7Hn+r+E/E97G++/sLibULD7HfyyZXyxvLbkAHzYBxzjpmm/8ACAXI8TW+tJPbiSHVPtDfMfng2qADx94Fc/jXoVFUptFczOL1Pwjd31pq9tI1q8d/rMV8FZjgwqEDKeOp2mqsPhHXNNtrSPS206T+zLyd7KOVioeCVSMOQOGXPvkVvfEaSSLwPq0kUjRusBIZTgjkd64+3eW38aLc3Gp3DCa7EEVzDcb0jJhB+zyRHpj727nrVRu0NN2NLUfAM91pHh2xW8iD2DbL1xkCWFm3Og/EDg1Zu/DeqJ44uddtdP0S6jleExyXMrrLAEXB2gKRXGRzTWWialE+oXZupbJJ/OS682G7HnqDMpzlDzgrxxV7xRNc3GuXtvH9ou0fXbSMQRXRi3qbUkqGzhcnmqsx2Zu+HvBN9ouqx6laS2STzi5ivG6kq7Fo3XI5YcZHcVVtvBOum3u/Ok023eV7f91bswilaOQM0xGMK7DsBiqPiu0axjsm828gt7eweeS0i1DdPaN5gzOMnEoHTGe9eo2zrJbRSK5kV41YORjcCOuKltrUUmzgU8C6pHdTakt/E97e/bFvEZ/3YSZSF28ZyMJnPpXSeD7fxDZ2UVjrMOmLDbwJHC9rM7sxUY+YMoxxW9RUczsS5NhRRRSEFPilkibdG7KfY0ylVSxwoJPoKANO21iRcCdA49Rwa0ra8t7gfu5Bn+6eDWPbaXcS4LgRr/tdfyrTttMtocFl8xh3auiDn1NoOZdooorY1CiiigAooooAKKKKACiiigAooooAKKKKACiiigAooooAKKKKACiiigAooooAKKKKACiiigAooooAKKKKACiiigAooooAKKKKACiiigAooooAKKKKACiiigAooooAK5PxD4purKRoINPkjboJJ1wD7gd66ymTQxTxmOaNJEPVWXIrSlKMZXkrmdSMpK0XY8l1HUr7UGLXd1JIP7ucKPwqpXoeqeDtPucvas1q/oOV/KuW1TwzqtjlvJ8+Ifxxc/p1r2aOJpSVo6Hk1cPVi7y1MWquq2MGpWEtlc7vLkHJU4IPUEe+atkEHBBB9DSV0tJqzOdNp3Rgf8Ita/Zipvbw3fnCcXe4eYHAwPbGOKsad4fsrG4tJoXlZrZJVG853mQgsze+RWvRUKlBO9inUm1a5jQ6HY2NxHfGeRfImluMsRgFxhs+wqpf22l6ldPrFvr8lsYohFJJbyrgLnPNaniX/kXtQ/69pP8A0E15/emzbT7lrHydg0WMTmMDbv3j72O/WuerJQ923n+f+RvSTnrc7O3fRbjU7a6j1aOe4jgNqv7wHfu559ziqH9kaVp9tNYT+IrlbYIY2gklUKgfOOPzIqpdQi48L3E8TaVJe2bx3KGwHQJzhvfGRWdd7rrRYdccQJJqOrLKv2gfII1BVQ3twamc12KjF9zoItH8O30kphvBI13brb/u5Bk+XtO4f7QwKbdaJpMLRWtxrc8V/JOJ1maVRK7AbR+lVlurO313QpprjTY1EdyJJLYhYt2F6e/Ss7xJNYT3XiCQyQSyyR2v2RsglhnnYfr6USlBK9lf/gXCMZN2u7f8GxuTaXpl5NHZHxBctfw70LiZfNKtjchHpxWhbXmgrp40m21C3EaQmIKsgJCgYP5Cuc0bR7jUdbvZ2e3igttUMrME/fllUfLu7Cqnh5o/+EfvFkk0n/U3Plqo/wBJ3bm6+2M/hihVHHpvf8AcE+u1vxOii0jSdSsLOHT9UkDWMfkpNbyAtsIwQfrWjdaJZzeH/wCxFMkVsECAqfmABz+ea53wYbRtdtDY+VtGixi4MQGPM3L97H8XWu1renGMot2MajlGVrnPP4UtWhO6/vTctOszXRcGQsowv4DNa+l2b2VsYXvLi7JYt5kxBb6cdqtUVpGnGLukZynKSs2FeyWnNrEf9hf5V43Xsdn/AMekP/XNf5V5+Y7RO/L95EtFFFeWekFFFFABRRRQAUUUUAFFFFABSSfcb6GlpGGVI9RQByVFbH9ir/z8H/vj/wCvR/Yq/wDPwf8Avj/69cnspdjn9nIx6K2P7FX/AJ+D/wB8f/Xo/sVf+fg/98f/AF6PZS7B7ORj0Vsf2Kv/AD8H/vj/AOvR/Yq/8/B/74/+vR7KXYPZyMC+tLa+tJLO8hWa3lG2SNs4YfhVJfD+iLq41caZAL4LtE2Dnpjp0zjjOM11n9ir/wA/B/74/wDr02XR1SNn88naCcbafs5oOSRyVp4Z8P2gvFt9ItUF4CtwNpIdT1HPQewxUR8I+GTpa6YdHtzZrL5wjy338Y3E5yTg461uUVndk3ZhyeEfDMlvbW76NbNDasWhUljtycnvkjPY5Fbg4GAAB2AooouxXCigAk4AJNXbbTLmXBZfLX1b/Cmk3sNJspVLBbTTnEcbN79q27bS7aLBYGRvVun5VdUBRhQAPQVrGi+poqXcybbR+jXEn/AV/wAa0oLeGAYijVffvUtFbRglsaKKQUUUVRQUUUUAFFFFABRRRQAUUUUAFFFFABRRRQAUUUUAFFFFABRRRQAUUUUAFFFFABRRRQAUUUUAFFFFABRUV3cw2sDTTuFQfrXI6trVzeMUjJhh/ug8n6mtadGVTYyqVYw3OjvtZsbQlWl3uP4U5NZM/ieQk+RaqB2Lt/hXO0V2xw0FvqccsTN7aGyfEeoE8LCP+A0+PxLeA/PDCw9sisOir9jT7Ee2n3OrtfEtrIcXETwn1HzCtm3uIbiPzIZFkX1U153UttcTW0okgkaNvbv9axnhYv4dDaGKkviPQ6KxtE1uO8IguMRz9vRvp71s1xTg4OzOyM1JXQUUUVJQUUUUAFFFFABRRRQAUUUUAFFFFABRRRQBn6noum6iD9ptkL/314b865bVPBM8eX0+4Eo/uScH867mit6eIqU9mY1MPTqbo8fvbG7spNl1byRH/aHB/Gq9eyzRRTRmOaNJEPVWGRXPap4P065y9qWtZP8AZ5X8q76eYRek1Y4amBkvgdzzp1WRGSRVdWGCrDIIqCOwsY4HgjsbVIX+/GsKhW+oxg10WqeGdVsct5P2iIfxxc/p1rGIIOCCD6Gu2MoT1jqccozho9CtbWNjbB1trK2hEgw4jiVdw98Dmlks7OS3W3ktLd4F+7G0SlV+gxgVPRVWXYm7KZ0rSzGIzplkUUkhfs6YBPXjFOGn6eGiYWNqDD/qiIV+T6ccVar1PR9PsH0m0drO3ZjCpJMYyeK569aNFJ2N6FKVZtXPKY44oy5jjRC7bn2qBuPqfU1WTS9LSQyJptkrnOWECgnPXnFe1f2bp/8Az423/foUDTtPHSxtv+/S/wCFczx8P5Tp+oz/AJjxu1tbW1Ura20FurHJEUYQH8qmr1/+z7D/AJ8bb/v0v+FH9n2H/Pjbf9+l/wAKazCP8ovqEv5jyCivX/7PsP8Anytv+/S/4Uf2fYf8+Vt/36X/AAo/tGP8of2e/wCY8gr2Oz/49If+ua/ypgsLEHiyth/2yX/CrAGBgcCuXE4lVrWVrHThsO6N7vcKKKK5DqCiiigAooooAKKKKACiiigAooooAKKKKACiiigAooooAKjuf+PeT/cP8qkqO5/495P90/ypPYGcrRVy2025mwSvlr6tWnbaXbxYMmZW9+lcsacmcyg2YkFvNMcRRs38q0rbRzwbiTH+yv8AjWuqqo2qoA9AKWto0ktzVU0tyG3toIB+7jAPr3qaiitUrGgUUUUAFFFFABRRUN1cR26bpDz2A6mhuwXJqY8saffkVfqaxbnUJ5iQp8tfQdfzqoeTk8n3rF1exm6nY6H7Za5/18f51Iksb/ckVvoa5qgcHI4PtS9s+wvaM6iisK2v54Tgt5i+jf41r2lzHcJlDz3U9RWkZqRcZJk1FFFWUFFFFABRRRQAUUUjMFUsxAA6k0ALSMyqPmIH1rMu9TOStuP+Bn+lZ0kkkhzI7Mfc1lKqlsZuojfa6tlPM8Y/GlS5t2PyzIf+BVzlFT7Z9ifaM6gHPTmiuchuJoTmORh7dq1LLUUkISbCN2PY1caiZammX6KKK0LCiiigAooooAKZPLHDC0sjBUUZJNPrmvGF6cpYxtx96T+grSnDnlYipPkjcydY1CTULku2REv+rT0Hr9apUVg+PI9Ql8OSppsrJKZE3BJAjumfmVWPRiOlenpCOiPM1nLVm9RXC+F9Z+xG00+GW5uI7nUmtzFeZE9mNm7Yx/i6frSf8Jpq06QfYdJtpJJIrmZw8xUKsL7TjjkkfrS9rG39f11K9lK53dFcLdeOb4B7q10qKSxhtLa7nZpsOqy9gMckVdXxdcnWhD/Z6DTWvTYrN5n7zzQuclf7vaj2kRezkdbRXnOr694i1Twfb6otpbWcUt3D5RS4O5vnwQeOBkD8DXoqb9i+YFD4G4KcgHvinGalsKUHHccCQcjg113hvVPtkX2edv36Dg/3h/jXIVLazyW1wk8ZwyHIqatNVI2KpVHCVz0Oio7WZLi2jnj+66gipK8pqx6iYUUUUAFFFFABRRRQAUUUUAFFFFABRRRQAUUUUAFFFFABWfqWjabqAP2m1Qsf414b860KKcZOLumKUVJWaOG1TwTMmX0+4Eg/55ycH865m+sbyxk2XdvJEf8AaHB/GvX6ZNFHNGY5o1kQ9QwyK7aePnH4tTjqYGEvh0PGj0r1vQv+QLZ/9cV/lWRqng/TbrLWpa1kP93lfyrd0+A2tjBbswYxoFJHfAp4vEQqwXKLC0J0pPmJ6KKK4DuCiiigAooooAKKKKACiiigAooooAKKKKACiiigAooooAKKKKACiiigAooooAKKKKACiiigAooooAKKKKACiiigAooooAKKKKAIbu4W3hMjcnsPU1gTSvNIZJDkn9KsapP510VH3U4H171kWuraXdzSwWupWk8sWfMSOZWZMdcgdK5qkrswnK7LlFZcXiLw/Lv8rXNOfy1LPtuVO1R1J54FX5bm3heFJZ442mbZEGYAyNjOB6nANQSS0VSi1jSZVuWj1OzdbU4uCsykRH/a54/Gnf2npv26Ox/tC1+1yJ5iQeaN7L6gdSKQFunxSPFIHRsMKpxajp83k+VfWz+eWEW2QHzCv3gPXGDn0xRYajp+oCQ2F9bXQibZJ5MgfY3ocdDTA6qyuFuYQ44YcMPQ1PWDps5hul5+Vvlat6umEuZG8ZXQUUUVZQUUUUAFYmpXhncxocRg/wDfVXdYn8u38tT8z8fh3rFrCrLoZVJdAooorEyCiiigAooooA1dJvCSLeU5/uE/yrTrmASCCOCK6Gym8+2WTv0b610UpX0NoSvoTUUUVqaBRRRQAHpXn+ozm5v5pj/E5x9O1d3eNttJm9EJ/SvPB0rtwi3Zx4t7IKzfE1np99o00GqS+TbZVjLv2mNgflYHsc4q7exyS2c0cMrRStGyo46q2ODXmD+INY1Lw9qlxLMVXTrSK3nR41ZXuTLhmIIweBXRUmloznpwbd0df/whummxWL7XfG4+0/ajeiX98ZMYzn6cVht4W06a/wBJhstXkTTRDcQiRLgCWWRmyye4+9mrGn6rfXXie4SbxBHZiO9FnHYtGD5ibM7h33E9D04rE8MzzWen6HFFeeaW1G8Dq6KTGQG6cZUnr+PpWb5L7f1oapS7/wBanRP4JhuPENxJO80WlC2t4YoIpcCUR5+Vx1wOP1rUHhPTBrR1QPc/64zi38z90JSMb8euK4qyvvElxb2LHxJcr9r02a8bEKfK0ZOFHHQ96m1PxJrKjTNSuL+WCxeyglkW08stvY/MXRjkg9sUKUOwuWb6nZHwzp7eGY/D5ef7NGQUcNiRWDbgQfXNaUt1a2Ztre4ukSSUiOISN80jdPxNYfjm/urdtKtbfUP7OivbkxzXQAzGoQsMZ4GSAOa5rQ3utd8T+Gb6+umaVbW5YERrh/LlADYI43DGSPTitOdKXKkRytrmbPSqKKK1MjrfB85ksJISf9U/H0P+TW3XLeC2P2u4TsYwf1/+vXU15eIVqjPSoO9NBRRRWJsFFFFABRRRQAUUUUAFFFFABRRVTUdQtrGPdM/zH7qDqaaTbshNpK7LdQ3F1b24zNNGn1auT1DXry5JWFvIj9F+9+dZTEs25iWPqTk11QwjfxM5Z4pL4UdnJr+mIf8AXF/91Saj/wCEj07P/LX/AL4rj6K2+qwMvrMzt4dc02Q4FwFP+0CKvRSxyrujkVx6qc151UkE0sD74ZHjb1U4qJYRdGXHFPqj0SiuW03xHKhCXq+Yv99RyPqO9dLbzxXEQlhkV0PQiuWpSlDc6YVYz2JKKKKzNAooooAKKKKACiiigAooooAKKKKACiiigAooooAKKKKACiiigAooooAKKKKACiiigAooooAKKKKACiiigAooooAKKKKACiiigApk7+XC7/3VJp9Qaj/x5S/7tJ7Cexz45bJ6185eCbZo/GFnNeQ2djbyXGrNa3cKETXco3AwSN0xg5A74r6MrgPEvijw/o+uf2L/AMItLewWDx3F3cQQKY7Jpmwr46kk8kiuWO5jF6Hl+kx2Y+CesPJB4YW4/sh/Je0YG9I3/N5o+ld78R9W0/U5fB40nULe8li1Ln7PKHKMbWbHToeK2fGI8M+FY7L7L4LtdQuNVuPsUcNrBGrSFlLYOcZBC1iaf4s8Nrcaevhn4fyXV7Okk5it4I4pLeSFjGwbOPmBYjI9apvmHfqecadJaJ4XuIbWx09TJ4Skaae1mJkJDjcJ16b92cE81rY0/wC2SyN5P9vDxPpwt2P/AB8eR5UfC99mM+1ereFJtB1LUdc0uPwvBptxEkD6hG8KfvTKrNtbHXGDmufj8aaTd6tp91pPgSbUtVliuBE8SRCWKOCUxH5j29Panza7f1uFzzHwKt9H4h0bTdQklTS7ltXvLWeIEtECk0ciqPUFQ3413vwLOm2+vy2NrFYyyDR4XjvdPYrHPDuwvnR/wzc85PrW5b+KFGuf2Vp3w7vZrjTVjaQxCIfZGnXcw68Hk5x15qXwj4r0BvEkmmaT4Yl061vLqaBNQigVYrmeIZcHHI74J4NF32FJ3O/rpLV/Mto365UZrm639L/48Yvp/WiluOnuWaKKK6DYKKKKAMPWH3XpXsoArmJfFegxa+NCkv1W+LBNu07Q5GQpboGPpXR6h/x/S/739K8wt7qKz8Saxot3o097d32src2y+UdioY1Am3dPlIPfNcr1kzB6tnSQ+OPDMzXqx6kD9iieWU7GwUT7xXj5gPalh8beGptIutUj1HNtalRPmNgybjhflxnBJrzCdZ7rw7Dp0Vnd/aNI0e/ivFaBlCO/3QCRzn2qxfWOoQaV4gs9Qlu7rVJobBre6MfDW4dMAADGUJOafIh8qPTbLxZoF5aQ3VtfB45rlbVfkIYSt0UgjI/GodR8beG9P/4+r5l/fyW+FiZjvjxuHA7ZFcF5N1p8V7Jqi3d1qFjr8F1f3Plk+bAFwkiqB0A6gUljp+oapremXFncXmmR32p6hPDciD5hEyrg7W6bsHrRyr+vkLlR3F14+8LW9zDbvqDM8yq8Rjhdg4YZGCBz/Spr3xt4bs7SK6n1DEcsskShY2LExnDnAGcA9TWZNpMejeIPBWm2KzNa2bXC7jyRmM8k9sk1x2nSto7Q6hfWt0LeSPVbVWSBn/ePNlFwB3ApWXQEkelzeLNAiF0W1BCLWGOeUqCcRyfdYeoOe1dfoEm5XUdCAwr5p1XQNagtnuYoJ0ltdOsLa6h2E7o2UbvxVgpr6Q8O/fH/AFxH9KtJKSsOOjRtUUUVubBRRRQBHdLvtZUHUoR+led9OPSvSK4LV7c2upTw4wAxK/Q8iuzCS3Rx4tbMqVm6nFpOn6RfXFzZxfZQrXFyqx534GSSO54rSrI8aKz+ENXRFLMbKUAAZJO012TdotnLDWSRZtbfS7iWHWI7S38+SJSk5jHmBSOBn6VVvf7EsdSsoJLKEXF7O/lMkQ/1m35iT2OO9eb2ySJYzXelw6iNNgWyecMJM+arfvCAeTgYzjitGxuHm1u31fyrtrP+3pWDNE2VR48KcHkAmsfaX6f1c19n5/1Y7jQm0XVNOhvLGzjEIWSGMNHtKruIZQPQnNIbLQZdUS1bSbdpraFXjka3GxVzgAN0yPSvP5W1DS/CVlf2cc0d/p97PZzRMCuRMxAwO+CVIqbxBp15ptrqGnxNdP5OhQpuVmO6Tzl3Ee/X8KPaabf1Yfs9d/6uel31rZ31sYb23huYCclZFDLmiO0s0kikjtoVaFDHEyqBsU9VHoOBXmmp2ZsbnUrIrff2JBqNpJOiu7Hy2Rt+D1IzjOK6f4VyJJ4ZlaJ5Gi+2z+WZCS23dx156VcZ3laxEoWje51dFFFamR0HgtD9ouJOwQL+Z/8ArV1FY3hG38rTTKRgytn8Bx/jWzXl13eoz06CtBBRRRWJqFFFFABRRRQAUUUUAFFFQahdR2do9xJ0UcD1PYU0m3ZCbsrsqa7qiafFtXDTsPlX09zXG3E0txK0szl3bqTS3U8lzcPPM2Xc5Pt7VFXp0qSprzPNq1XN+QUUUVsZBRRRQAUUUUAFW9Mv57CfzImyp+8h6MKqUUmk1ZjTad0egWF3De2yzwng9R3B9DViuH0LUGsLwMxPkvxIP6126kMoZTkEZBrzK1L2cvI9KjV515i0UUViahRRRQAUUUUAFFFFABRRRQAUUUUAFFFFABRRRQAUUUUAFFFFABRRRQAUUUUAFFFFABRRRQAUUUUAFFFFABRRRQAUUUUAFMuE8yB0/vKRT6KAOXrx/wCJXhHxHqXjbULrTtOu5V1G0t7a2vLa5ESWoSTdIZR1Jx0P4V7VqcPk3TYHyv8AMKq1yK8Wc+sTz/4x6Ffatp3h+Oz0y81SOy1BJbiK1m8qUxiNlyHJGDkjmuEt/A2v6f8A2Cb7w3ql/Bb2typhsL0RywmSbeivICNxA6nvXvdFCk0ClpY8y0y48UaP4y1vUo/BWpXVvq0VmVKTR5hMcbKytk8kFv0rk18G69a3OkTX3hnVr+K3W/Dx2N2IHVpLouhLZGQV5xXvNFHNqHMec+HPCMl94+1PxNq9jqNhkWclmn2oqMpEAyuFOGwRg5qnoeh+Jbf4ni9h0VtLtvtc8l/cwz/6JeQMP3eIyTiXPUjFepUUcwrhXR2aeXaxp3CisTT4fPuVXHyjlvpXQVrSXU0prqFFFFbGoUUUUAYerptvWPZgDVTJxjJxWxrMPmQCVRynX6VjVy1FaRhNWYu5vU0BmHRj+dJRUEC7m45PHSjJ55PNJRQAuTjFG5s/eP50lFAC7m45PFaehJzLJ9BWYOTiugsIfItlQ/e6t9a0pK7NKa1J6KKK6TYKKKKACsDxdYmSFb2NfmjGH/3fWt+kdVZSrAFSMEHvV05uElIicFONmecUDg1qa9pT2ExkjBNux+U/3fY1l16sZKSujzJRcXZilmznJzRub+8fzpKKokqahptlqE9rNeQ+c1o/mQ5Y4VvXHQ/jVzc394/nSUUguVtVsLXVLJrO8RnhbBwrlSCOhBHIo0yxtNNso7OxhEMEedqgk8nkkk8kn1qzRRZXuO7tYKsafaveXcdvH/EeT6DuahjR5JFjjUszHAA712mg6Yun2+58Gd/vH09qyrVVTj5mlGm5vyNCGNYokiQYVQAB7U6iivLPTCiiigAooooAKKKKACiiigArlvGN2XuI7RT8qDc31PSuprgNUlM2pXEh5zIQPoOBXThY3nfsc2JlaNu5Woqmuqaa1+dPW+tzdg4MO8b8/So4Nb0ee7+yQ6lavcZI8sSDdkdfywa9C6OGzNCsHxjd30I0yy0+6+ySX96tu04QMY1KsSQDxnjvV5Nb0d7SW7XUrVreJgskgkG1SeACaz/Eh0bU9JtruTWo7NIpxJbXkUinZIMjjPB4J4qZO60ZUVZ6owtUv/FVrJJYm+ia7h0uS5DRICJCkowTxwSnBA703UPE+o3n2vUNLuvLsYVtI1AUHMkrAvyR2U4rY0rS9E0u7W6GqmV4bFlkMsgO+N33GQ/U/hVez0Hw5a6Z/wAIvb6mFeWcXYXevmHkMBj0wAPpWdpd/wCv6/I0vHsSeGbjX9Qvzqb38T2DXVxBJaMgHlKhKqVPUnI5z611dchZWfh7T9aivf8AhIv3bSyzWto8yiNZHJDsO55zwehrpv7QsfP8j7XD5vmCLZuGd5GQv1xzV0/h1M576Fmiqd7qmm2LMt5fQQMqhiHcDAJwD+dNs9Y0q8fZaahbTNtLYSQHgdT+FXdE2ZersfCt0bjTvLY5eE7fw7VxVrcQ3VulxbSrLE4yjqchh7Vv+DpSuovF2eM/mKxxEeaDNaEuWaOtooorzD0gooooAKKKKACiiigAooooAKKKKACiiigAooooAKKKKACiiigAooooAKKKKACiiigAooooAKKKKACiiigAooooAKKKKACiiigCC9t1uYSh4YcqfQ1gSI0blHXDDqK6aoLu1juV+bhh0YdRWc4c2qInG5z1FWbmyngJyu5f7wqtXO01uYtWCiiikIKcitI4VQSx6CpraznnI2rtX+8elbFnaR2y/L8znqxq4wci4wbCwthbQ7ernljViiiulKyN0rBRRRTAKKKKAAjIweRWFqNobeTcozGTwfT2rdpHVXUqygqeoNTOPMiZRucxRWjd6Y6ktB8y/wB09RWe6sp2spU+hFczi1uYtNCUUUVJIUU+KKSVtsaFj7Vp2emhSHuMMeyjpVRi5FKLYzSbMlhcSDgfdHr71q0UV0xjyqxvFWQUUUVQwooooAKKKKAGyxpLG0cihkYYIPeuY1bw/JGTLY5kTuh+8Pp611NQ3lwlrbPPIGKoMnAzWlOrKD0M6lOM1qefOrIxV1KsOoIwaSu4iittVs0nuLZTvzjI5A+tU5/DVoxzDNLF7H5hXZHFRe+hySwslscnRXRnwu2fluxj3Snx+F0z+8u2PsqVf1in3I+r1OxzNW7DTrq9fEMZ293PAFdVa6Hp8BDeUZWHdzmtJVVVCqAAOgArKeLX2Uawwr+0zP0jSYNPXcP3kxHLkfyrRoorjlJyd2dkYqKsgoooqRhRRRQAUUUUAFFFFABRTZJEjXdIwUepNUbXUWuL17dLd9q/8tDwCPWgDQPQ15y/32+pr0avPb6Pyb2eM8bZGH612YN6s5MXsjye9hceN57m5EUenDXIvMmWL96kgQFPm7ITwak8KPZtHqVnd3OnnzJLxRBFB/pgJZskN9M16Y0UTBg0UZDHLAqOT6mmrb26yeYtvCr/AN4IAfzrdUbPcwdXTY8gZoJtBvrazS1n2rYql3FFsUjzhhJE6bx3x1rd1DSLXw9qulzaxLbS281xdS3DCALbo7RYUBeg6fnXoawwqpVYYgpbcQEGCfX60ssccqbJY0kX+66gj8jR7HQPa6nht5bajFpcV1Aj/utGRJ42H3onlYfplTXSt9itvFUCIiXMs15bNJbyRlZ0fyxiWNx1jA6g8cGvTTHGxO6NDkYOVHI9PpR5cfmCTy03gbQ20ZA9M+lCo2e43Wv0PEb/AOWwiXzLOMvp9yoFxFvLkzt8sfHDnsa3I5obHW0uLsm3ii1a0MjS9UAte5r1DyIMq3kRZX7p2Dj6elK8ML53wxPk5O5Acn1pRo26g61+hxNzPp+r+JdSuLcw3lsdEba20Mu4OfXuKztU0uFvh14eurbNpcgQRGSFQrFZsI4PrkH9K9HSGFB8kMScY+VAOPSl8uPYE8tNoxhdowPTir9ldak+0tsNtLaGztYrS3QRwwoI0UdgBgVr+F8/21D9G/lWZWx4RjLarvxwiE/0p1X7jFS+NHYUUUV5J6gUUUUAFFFFABRRRQAUUUUAFFFFABRRRQAUUUUAFFFFABRRRQAUUUUAFFFFABRRRQAUUGqVzqMERKp+8b26fnSbS3E2kXaKxZNTuG+7tQfTNQm9uj/y2b9KzdVE+0R0FFYK6hdL/wAtM/UVZh1U5xNH+K01ViCqI1aKjgninXMbg+o7ipK0uWFFFFABRRRQAUUUUAFRSW8En34kP4VLRRYCt9gtf+eQ/M1JHbW8f3YkB+lS0UuVdhWQVm3DX0Go+YGzZ4y/GSv0rSopjERlZQykEHoRS1UZGtGMkQLQHl0H8PuP8KsxusiB0YMp6EUAOooooAKKKKACiiigAprxpIMOit9RTqKAK5sbUn/Uj8DQtlaqeIV/HmrB6Vn6RcXUzTx3EJTY/wApPUg8ilyrsKyL6qqjCqAPYUtFFMYUUUUAFFFFABRRRQAUUUUAFVJv9JuRCP8AVR4aT3PYVLdzGGL5RmRjtQeppbWHyYQmct1Y+p7mgCRVVRhQAPQUtFFABRRRQAUUUUAFFFFABRRRQAUUUUAFFV5buJG2LmR/7qDJpu27m++wgT0XlvzoAlnuIYR+8cA9h1J/CovMupv9VGIU/vP1/KpYLeGHlVy3djyT+NS0AV47SMNvlLTP6vz+QqwAAc4GaKKACuQ8WWxh1LzgPlmGfxHX+ldfVHXLH7dYtGuPMX5kPvW1CfJO5lWhzwscLRSsGVirAgg4IPakr1DzAooooAKKKKACiiigAooooAK6vwdbeXaSXLDmU4X6D/69c5p9rJeXaW8f8R5PoO5rvYIkghSGMYVAAK5MVO0eU6sNC75h9FFFcB3BRRRQAUUUUAFFFFABRRRQAUUUUAFFFFABRRRQAUUUUAFFFFABRRRQAUUUUAFNlkSKMu7YUU6sLUro3Eu1T+7U8e59aicuVEylZBe30lwSq5SP09frVSiiuZtvcwbuFFFFIQUUUUAOjdo3DIxVh3FbGn3wnxHJhZO3o1YtKCQQQcEdDVRk4lRk0dPRVXTbr7RD83+sXhvf3q1XUndXN07hRRRTGFFFFABRRRQAUUUUAFFFFABVSSN7ZzNApaMnLxj+Yq3RQA2KRJYxJGwZT3p1VZYnhkM9uuc/fj/ve496nglSaMPGcj+VAD6KKKACiiigAooooAKqt+71FT2mTB+oq1VbUQRCsw6xMH/Dv+lAFmigHIBHINFABRRRQAUUUUAFFFFABQeBRVW8ZpHW1jOC3Lkdl/8Ar0AJbf6RObpvuLlYh/M1bpFVVUKowAMAUtABRRRQAUUUUAFFFFABRRTJpY4V3SOFHvQA+kZlUZYgD1NVvPnm/wCPeHC/35OB+ApVtFY7rh2mb0PCj8KAA3e87baNpj69FH40n2eab/j5mOP7icD8+pq0AFGAAB6CigBsUccS7Y0Cj2FOoooAKKKKACiiigAooooA5/xLpBl3XlquZMfvEH8XuPeuXr0isfWNDhuy01viKbv/AHW+tdlDEW92RyVqF/eicfRU95Z3FpJsuImQ9j2P41BXanfY42mgooopiCiiigAp8EUk0qxRIXdjgAVc07Sry9IKR7I+7twP/r11ml6Zb6fH+7G6Q/ec9T/hWFWvGHqbU6Ep+hHoemrp9v8ANhpn++39BWjRRXnSk5O7PRjFRVkFFFFSMKKKKACiiigAooooAKKKKACiiigAooooAKKKKACiiigAooooAKKKKACiiigCnq03lWpVfvP8o/rWHV/W33XKp2Vf51h6nqlnp0tnHdyFGvJxBCApO58E446cA1zVHeRhN3ZdornB428OtY215HdSSxXMcskXlwszERkB+AM5GRxVeH4heGJrB7yO5uDGsgiUfZn3SOc/Koxljwc46VHKybM6uisnSvEej6pcW8Fjdec9xbtcx4UgFFbac+hB4x1qlP400KHWpNHaS6a6ilELhLZ2VWOMAsBjuKLMLM6Oiuf0HxjoGtagdPsLtzcfNtWSJk37ThtpIw2PappfFWhx6bqWoteZttNmMF0wQnY4xkY79RRZhZm1RWDf+LtBslu2mvD/AKKYQ4SMsWMozGFx94kDtVW58e+Gobezm+1TyLdq7RCK3d2+Q4YEAZBBPQ0crCzOwsJvIuVb+E8N9K6CuQ0+6ivrGG8t9/lTIHTepU4PqDyK6qzfzLWN+5XmtqT3RpTfQlooorY1CiiigAooooAKKKKACiiigAooooAKrTwvHIbi2+9/GnZ//r1ZooAjt5kmj3J9CD1B9DUlVriFhJ9ot8CX+Jezj0NSW8yzJlchhwynqpoAlooooAKKKKACkkUOjI3QjBpaKAK+nsTaqrfeQlD+FWKqw/u7+WPtIBIPr0P9KtUAFFFFABRRRQAUUUUAMnlWGJpG6AfnUdlGyoZJf9bIct7egqP/AI+rv1ihP/fTf/Wq3QAUUUUAFFFFABRQeOtVnvI92yFWmf0ToPqaALNQzXMMR2s2X7KvJNR+Vczf66Tyl/uR9fxNTQwRQj92gX1Pc/jQBDm7m+6Bbp6nlv8A61PitYY23kGR/wC85yanooAKKKgvrqGzt2mmbCjoO5PoKaTbshN21ZOSAMkgD1NZd5r1hbkqHMzDsgz+tc3qurXN+5BYxw9owf5+tZ9dlPCreRyTxX8p0cnihs/u7MY/2n/+tSJ4ofPz2a49n/8ArVztFb/V6fYx9vU7nY2niGxmIWTfCx/vjj861kdZFDIwZT0IORXnFW9O1C5sZA0L/L3Q9DWM8KvsmsMU/tHe0VU0vUIdQt/Mj4YffQ9VNW64mmnZnYmmroKKKKQwooooAbJGkiFJEV1PUEZFZd14f0+Ykorwn/YPH5VrUVUZyjsyZQjLdHNS+F2/5ZXQP+8tR/8ACMXP/PzF+RrqaK1+s1O5l9Xp9jnYfDC/8tron2Va0rTRdPtiGWHzGHd+a0KKmVact2XGlCOyAcCiiisjQKKKKACiiigAooooAKKKKACiiigAooooAKKKKACiiigAooooAKKKKACiiigAooooAKKKKAMHVf8Aj/k/D+VcX4+hml1DwwYoncJqys5VSdo8qTk+grttYXbek/3gDVQEjoSK5JaSOd7s8X+Fui6tpfinw/NLFcCyns7mcbkI8mU/K6n0ztUitOw+0aZofhrVLq1u/s+n63eyXGyJmdFdpArbRzjJFeqlmOeTz15o3NnOTmm53YOVzx/wpdnw5q+m6hqtjqEcM9ldlfLtXkYeZc71yFBIyvPNXPD+q/Z/HOqXL6hrdpb3l7HJFaJp7NFcK0agF225WvVQzDozD6Gje+Pvtj60c3kDle54x4Sh1DQ7zTNU1SO/urVYL37FF5Zxaz7myCAM4cDgnuaz10nXdN8La3YX9m7HWtPjvB5IZz5vmgsG4+VsPyPavdwzZzuOfrSBmHRiPxo5x8+p4lp2l6poeq3kt9b3U9vpWrWTeakRdjborhWAHLYBGcVo61fPJrmj6xBFqvhu3kgu8S2dkZZGy6YZkxxvxnnnivXNx45PHSlDMOjMPoaOcXMVdMuUvNOt7qNpXWWNWDSoUc8dSp5B9q6XSf8AjxT6n+dYZ5OTya3tMXbYx+pGaql8RVPcllnhiOJJUU+hNSCqt/YW97s85clGBBHBo8m5i/1M28f3ZP8AGug2LVFVRd7OLiJ4v9rqv51YR0kXcjBh6g0AOooooAKKKKACiiigAooooAKKKKACq9zAxfzoCFmH5MPQ1YooAitp1mU8FXXhkPUGpaguYC7CWJtky9G9fY+1LbT+blWXZKv3kPb/AOtQBNRRRQAUUUUAQzRM08MqYyhIOfQ1NRQTQAUUwyxjOZF4680okjJADrz05oAdRRRQAVFdGXySIRlzwD6e9S0UAMgiWGJY16Dv6n1p9FFABRUc08UI/eOAew7n8Kh8y6m/1MflJ/fk6/gKALEjpGu52Cj1Jqv9qeU4tYS/+23C/wD16dHZxht8paZ/V+34VYoAqi1aQ5upTJ/sLwv/ANerKIqKFRQo9AKWigAooooAKKKKAAkAEngDrXD65qDX94WBPkocRj+tdJ4nuDb6U4U4aQhB+PX9K4uu3C0/tHHip/ZCiivPNZ+IU2n3Wraf9lVru3uhFacHa6cbi30/qK6pTUdzljBy2PQ6K4nTvEmrXurXsK3mkxpbTyp9mbd57ogzkdv/ANVVF8Y65b6PJdXkFi8kumm+tjFuwMOFKuD9e1T7WJXspbHoNFc3F4kL+O/+Ef8ALXyfsgfzO/m43bf++a6StE09iGmizpt5JY3azx9uGX+8PSu8glSeFJozlHAINedV1fg64MlnJbscmJsj6GuXFU7rmOnDTs+U3aKKK4DuCiiigAooooAKKKKACiiigAooooAKKKKACiiigAooooAKKKKACiiigAooooAKKKKACiiigAooooAKKKKACiiigAooooAKKKKAM3XIsokw7cGsmulmjWWJo26MMVzs8bQytG/UGuerHW5jUWtxlFFFZGYUUUUAFFFFABRRRQA6JDJKsa9WOK6VFCoFHQDArM0W35Nww46L/jWpXRSjZXNqasrhRRRWpoFV3s4S26PMT+qHFWKKAKv+mQ/3bhf++W/wp0d5CzbGJjf+64xVimyRpIu2RQw9CKAHUVVNoY+baZ4v9k8r+VHnXEX+vg3D+/Hz+lAFqioobiGb/VyAn071LQAUUUUAFFFFABRRRQAVDc2/m4dG2Sr91x/I+1TUUAQ2szSApIhSVPvDt9RU1FIzBVLMcAdTQAtVrm9hhyud7+i1UuLuW5fybUED1HU/4VNa6fHGA0vzt6dhQBAbm9uSfJQovsP60o0+4k5mm/Mk1qAADAGBRQBnDS07zE/hQ2lr2mP4rWjRQBlmxu4uYZs/Q4pFvLqBttxHuHuMGtWkZVZdrKCPQ0AQ211DP91sN/dPWp6z7rTx9+3O1h/Dn+VNtL5kfybrII43H+tAGlUM8c0jAJN5aY5wPmNTUUAQwW0MJ3KuW7s3JP41NRRQAUUUUAFFFFABRRRQAUVDNdQRHDSDd/dHJqm91ftfpHDa4gZclpOCKAM/xqx8q2XsWY/p/wDXrma6rxnEWs4Zf7j4P4iuWHWvTw38NHnYj+IyMTRbGk8xNi53Nu4GOua5G88P6fc2+rwNqNl9qv7hpYpCQWiDbcr+O2s62vrJPBPiWza6hW4aa9xEXG49e1MXStM/t+1l+wweYfD7XBbbz5gC4f60OXNbT+n/AMMEY8vU0NP0ia1vr2S31nRmtriaSaTMQMqq4wRvzxUEXg6eXRZY7vW7aVVsDZW0kceEjTcGLMc8niubtbe1/wCFcswtNFW5e3tghgfMrgumfNHbnGamkMq+EtT0eOLyb2/1YWz2NqpIgAALbAeoKrn8azuu3Q0s+/U6k+FYbfVYtYl1JE1FtQE6uzkI0eNvlhc9dveutNxAFZjNGFVtrHcMA+n1ry+G60nVHtZPEjbYYdDaM7zhkmSXaxT/AG8Ae9bEmjwyePbC3jnc6ddQLqMkDj/WSxAKrH65BPuK0jL+VGUo/wAzO8rd8GMft8y9jFn9RWFXQ+C4yZ7ibsFC/mf/AK1Ov/DYqH8RHT0UUV5Z6YUUUUAFFFFABRRRQAUUVBe3cFnCZbhwq9vUn2ppNuyE3bcnqG4ura3H76aNPq1crqWv3VwSlvmCL2+8fxrIYszFmJYnqScmuqGFb+JnNPFJfCjtH13TFP8Ax8bvopNLHrmmOcfaAv8AvAiuJorX6pAy+tTPRILiCcboZUkH+yc1JXnMbvG4aNmRh3U4NbemeIZ4SI7wean94feH+NZTwrXw6msMUn8R1dFR208VxCs0Lh0boRUlcjVjqTCiiigAooooAKKKKACiiigAooooAKKKKACiiigAooooAKKKKACiiigAqpqNoLmPcvEi9D6+1W6KTSasJq5zLqyMVdSrDqDTa6G7tYrhfmGG7MOtZNzYXEOSF8xfVa55U2jGUGipRQeDzxRWZAUUVJFDJKcRozfQUDI6t6fZtcPubIiHU+tWrTS8ENcHP+yK0lAVQqgADoBW0KfVmkYdwVQqhVGAOgpaKK3NQooooAKKKKACiiigAooooAimt4ZuXjG7+8OD+dReTcxf6mbzF/uyf41aooAqi72HFxE8J9eq/nVhHV13IwYeoNOPIwearvZxFt0e6J/VDj9KALFFVc3kPULcL7fK3+FOjvIWbaxMb/3XGDQBYooooAKKKKAA1lXU0l7OIIf9WD19feptWuCqCBPvP1x6VNp9uLeEZHzt97/CgCS1t47ePao57n1qWiigAooooAKKKKACiiigAqve2qXCejjoasUUAZmn3Dwy/ZbjjnCk9vatOqWqW3mR+ao+devuKfplx50GGPzpwff3oAtUUUUAFFQy3UEZw0gLf3V5NR+ddS/6qDYP70hx+lAFqoZbqCM4aQFv7o5NR/ZXk5uJ3f8A2V+UVPFDFEMRxqv0FAEHnXMn+pt9g/vSHH6Uv2V5P+Pi4d/9lflFWaKAI4oYoh+7jVfoKkoooArapai8sZbfuw+U+h7VwLqyOUYEMpwQexr0eud8T6Szk31suT/y0Ud/cV1YaqovlZy4mm5LmRxbaNo7TNM2l2ZlbO5zCMnPXJqx9ltt4f7PFuEflA7RkJ/d+ntU1Fd9kcV2UIdF0eHd5Ol2ce4YbbCBkZz/ADA/KpxY2f2v7Z9kg+05z5uwbs4x1+lWKKLILsqS6Xpsu3zdPtX2SGRd0QOHPVvqasGGE3C3BiQzKpUSY+YA9Rn0p9FFguwrt/DtmbTTUDDEknzt7egrF8N6S08i3dwuIVOVB/iP+FdXXFiqt/dR2Yanb3mFFFFcZ1hRRRQAUUUUAFFFFAEF9dRWds88xwq9B3J9K4fUb2a+uDNM3+6vZRV/xTfG5vvs6H91Dx9W7msevRw9LlXM9zz8RV5nyrYKKKK6TnCiiigAooooAvaPqUun3AZctEx+dPX3+tdvbzRzwpNEwZGGQa86roPCF8VmaxkPyv8AMnse4rlxNK65ludWHq2fKzqKKKK887gooooAKKKKACiiigAooooAKKKKACiiigAooooAKKKKACiiigAooooAKKKKAGSRRSffjVvqKiNjan/liv5mrFFKyFZECWlsp+WFPxGanACjAAA9qKKEkh2CiiimAUUUUAFFFFABRRRQAUUUUAFFFFABRRRQAUUUUAFNkjSRdsiKw9CKdRQBV+yNHzbTNH/sn5lo8+4i/wBfAWH9+Pn9OtWqKAGQzRzKWjYMB19qeTgEnpQAASQACetVtSk8uzfHU/L+dAFOyX7VftO3Kg5H9K1ap6RHttd3dzmrlAHMfFO+1rTfAmpXnh9Ha/jjGwom5kXI3MB3IGT+Fcz8KtSuhJqVwviv/hINAjtVmE9ywFxBMOXVlHIXGTz6V2vjOx1TUvDN7Z6LqBsNQdP3E47MDnB9j0/GvM28G+NrxfEmsS6fpmm6lqenLp6W1rMNj5Yb5XPTOM4780u4+xH8OvGutav4T8ZtqFzOl5HBLqFgzcMkLo2zb7KVH50nwwvP7Ut7e/HxH1HUNSisWuLnTGKlVOwgg8Z4JFXT8Mb7Q77/AIp2SS4trvRLjT7z7Tc5Icp+7K56LuzwOldn4P8ADn9k+BrPTpLK1i1JLAQSvGq5LbcH5h15p9/67i/r8jzn4PXh1+TSJ7n4lajcar/rp9KO0ghScqeM4wB+dd18adbvdE8CXD6XJJHqV3LHa2hj+9vc9vfAJrnPhpovjzw3BpOl3PhnQRa258ue9WcGfYWJY8Dk810HxE8J33izxFoMErPFotm8k9zJDP5cvmbcJtxyO/PvQwRxnjfxxrMfwo8JeItNupUvXvY47pV/5asiOHVh6ErmqOueNNV1DR/GepaTrFzFbrJpzWRVhmBZAd4H48H6Vs2/w8160tbTR4Y4ptNsfEy6hbtJMCxtSp3Bs9SCfxqhJ8K9csNF8Y6XpUdu8OoXltNpwaUD5EdmKt6Y3Y96H/X4AdV4IuNc0f4iX3hHUdbn1m1/s9L2Ga4QCSMlypXI6jivRa4PwRoPiZ/GN74t8Ux2VrcyWaWcFrauXCoG3Fi3rk13lAgrJH+h6njoj/yNa1Z+tR5jST0ODQM0Kint1mYb2faP4Q2AaW1k8y3jfuVGfrUlADIoYohiONV+gp9FFABRRRQAUUUUAFFFFABRRRQBiatoENyxmtSIpTyV/hP+Fc5d6feWrETQOB/eAyPzrvqK6KeJlHR6mE8PGWq0PN6K9Bks7SQ5e2hJ9dgpEsbNDlbWEH/cFbfW12Mfqr7nDWtndXLbYIXf3A4rodK8OrGRLfMHPaMdPxNdAAFGAAB7UVlPEylotDWGGjHV6gAFAVQAB0AooormOgKKKMj1FABRTTIg6uo/GmG4tx1mjH/AqAJaKgN5aj/lsn4Gop9StYoXk37tozgCgC5UN9N9ns5Zz/AhP40ljdxXkIliDAf7QxVPxQ23Rpv9ogfrVQV5JEzdotnFsxZizHJJyT70lMmkjhheaVgkaKWZj0AHU1z8XjXQXtJrozTxRxGPd5kLKSrttVwD1UnvXrOSW7PKUW9jF123kvviFc2z2uo3UC2tuf8ARrsxLDlmyxGef/rVWWTb4/1PTl1WdrW2gluYIt7Y84oNy577R82O2a0fEU/g+41KS7voL2a7EwsybcSZZgu8ABeowetJcX/g61itmntLuJnkku/mhfzI93yM8ncKc454rBpd0dCfkcrBDrcPgq41LdfwWktnEP3l2XaaUyD507oMcVaaa9k8PbF+3mE66kEdmbs/aEUDDRl+2T0rt9eOg6Z4dt7C8hkexcrFBBCrO74+YBQOT0zWJq1/4Hn/AH11FcyLqAW8keFHwChK72x90jkGk4W0uCnfoUvEFjNb2WnrGNSigWGaaazF9m5jbj97nPzhf7ue9MvJ5P7YtdTl1a7ntSLTyruCTiDcBkSxf7eevPWtS6j8DskOmzpKyRXSQxuZH+/Ku4DfnlSMe1STS+CZ7+K+mt9kltHIQSrKgWA4O4dDtPTNPl13BPTY7M9TT7WVoLiOZfvIwYVzcPjHRJbcTtLPDmdICs0LIys/3SQegPrWtpuoW2oJO9szEQzvA+Vx86nBre6loYWcdT1GNg6K69GAIpaqaM5fSrZj/wA8xVuvIkrNo9VO6uFFFFIYUUUUAFFFFABRRRQAUUUUAFFFFABRRRQAUUUUAFFFBIAyTgUAFFU59St4yQpMh/2aqPq0hPyRKB7nNQ6kUS5pGvRWN/alx/dj/I1JHqx/5aQ/98ml7SIudGrRVe3vLebhXw3o3BqxVpp7Fp3CiiimAUUUUAFFFFABRRRQAUUUUAFFFFABRRSF0HVlH40ALRUTXNuv3pox/wACphvrX/nqD9OaALFFVvt0R+4kr/RDSfanP3bSc/UYoAtUVW866PS0x/vOKN18f+WcC/ViaALNFVtl8es0K/RDR9nuT968b8EAoAs1Q1tsQIvq39KvICqBSxYgdT3rP1z/AFcX+8f5UAXLRdttGv8AsipaZB/qI/8AdH8qfQByHi/xBqOl+NvDWk2vlfZtR+0efuXLfIgK4PbmuE8MfFXVtW0HR2ZrVdRfXorC9UR8GF9xDKM8HjH4V1/jvTdQu/iF4RvLWznmtrb7V58qISse6MBdx7ZNeXaP8PtctP8AhCdYi0m8jmW/C6nB5ZDIFlLJKw9NuRn6UR31/rUGdvZeLfHeo6jca1ptjaXWhwau2nNYRxsbkorbWl3dBjrXU+ANev8AWtS8TW96Yimnao1rb7Fx8gUHn1PNcZ4ffxr4du7zwxpnh6czXGuSXQ1GRN1p9mkfcxJz97Hbrml0DV9e8J+I/FEZ8E69qEN9qz3EM9vBlChAGcn6UL+vwB7/ANeZa1Hx1rsHhLxtqUZtvP0bUzbWmY+Nm5R8wzyeTUXiDxn4xm8T6hp3h/8As1DpNrDO1pOpM2oF0DERgdhnH1rD1/SvEwt/FPhaDw1fznxDqKXdveKv7iJGKswc/wAJXGCKvfFPS9YutQuLGTwlNqbG1iXRdSsEKyW0oGG8xwcgZ5HbFIDU8SeM/FMera3aabDDBJZ6BFqccEsW50kLLvRuey5H1FaF542vdQvPBdpobQb9bT7VdFl3eXAq5cD0O7jPtUPhbRNYj+JdxcaxayyxP4at7We6KZjlmBXeM9CeprJ+Dfg3WNH8VaxPrEMwt9Njaw0lpFwGhZ2fcp7jp+Zqv6/P/gAT+B9b+IXiZI9Rj1rw9DaG8kiNu8TecURyDjB64FesV4P8N9PXQdSgmv8A4aa3LrC30pGpLAQqq7kA9egU+le8UuiDqFVtUXdZP7YP61ZqvqP/AB5SfSgBmktusl9iRVuqmkHNkP8AeNW6ACioJLbzHLfaJlz2VsAU37FH/FJMfq5oAs5pCy/3h+dVxY2/dWP1c/40v2K1/wCeCn680ASmaFesiD8aYbu1HWeP/vqhbW2XpBGP+A08QxDpEg/4CKAIjfWo/wCWwP05pPt1ufus7fRDVgKo6KB+FLQBW+2L/DDO30jNH2pj921nP1XFWaKAK32i4PSzk/FhR5t4elqo+slWaKAK26+P/LKFf+Bk/wBKMX5/itx+BNWaRmVfvMB9TQBX8u9PW4jH0SjyLnveH8IxU3nRf89E/wC+qcCD0IP0osBX+yyH713N+GBR9jH8VxOf+B1ZooArfYYe7Sn6yGl+w2vePP1YmrFFAEAsrUdIE/KnC3tx0hj/AO+RUtFADRHGOkaj6ClZVZSrAEHqKWigBFAUBVAAHQCs3xQu7Rpv9nB/WtOob2EXFpLCf40K1UHyyTJmrxaPMNet5LvRL61hAMktu6ID3JUgV5tqGmajrNgy/wBk6hFHHZ2dlIskRViyyguVHcAc56V6uysrFWGGBwR70lepKmpO55sajieSxaPrVgiLdQ6sTb6uxNxZQlpTGItquvBzkAc1reJFvJorS7sdN1trprQwxzvDl5WDD93PGRjaeueK9EoqVRsrXK9rrexzHitbuFtA1L7FLOLG433MVqm5lBiZflA6gE1zmieGL28vLSHUF1CxtpLKdpvK+XcHmLCNzg9VPI616VRVOmm7slVGlZHmeu+G7q91K7sYbO4itX1O38qRUOFRYCu4H0BxzWfbaFr02ji3n0+4N01neq5ZCAXZ1I5/2sEj1r1yip9iivbM8v1fS77xFLcXH9m39vbXVzZxfvYisihFYM+OwBI5rqPhpaajZaDcQ6rG6XX22UuWXG/n7w9Qeua6ipbWFri5jhXq7Bacaai3IlzclyncaMhj0q2U9fLFW6RFCIqLwFAApa8uTu2z00rKwUUUUhhRRRQAUUUUAFFFFABRRRQAUUUUAFFFFABRRTLiVYYmkfoP1oAZdXEdvHuc89h3NYt3dTXDfM2F7KOlR3EzzymRzz2HoKjrmnNyMJTuFFFFZkBRRRQAVestQkhIWUl0/UVRopptbDTaOmjdZEDowKnoRTqwtNuzbybWP7tjz7e9bo5GRXVCXMjeMrobLJHEheRgqjqSaiS8tWjWQTJtIyOadc28NxH5c0YdfQ023tLe3iWOOFAF6fKKooQ31r/z2B+nNJ9uiP3Vlb6RmrAVR0AH4UtAFb7U5+7aTn6jFHnXR+7aY/3nFWaKAK26+P8AyzgX6sTRsvj/AMtoV+iE1ZooAreRcn714w/3UFH2Mn71zOfo2Ks0UAVvsMH8Rkf6uaUWVqP+WKn681YooAjWCFfuwxj/AICKeFUdFA+gpaKACiiigAooooAKKKKACqWsrm1Df3WFXajuo/Nt3j9Rx9aAGae26zjPtip6ztFk+R4T1ByBWjQAV5fF8SNam1aW7t/DyS+HYdT/ALNkmSbNyH3bd/lj+HP6V6hXgms3FxD43lbRNJ1LSPFZ1cKYbZXNpeW27mWTI28rkk//AK6Fugex12qfEXXotW1O407w4t5oOk3q2V3MJv37OSAxRO4G4VeuvHl3DB42lWxgP/COorW+XI87MZb5uOOlczp/iHUPB+s+JtFh0S8u9Y1DWvtNhF5LeVNE+0Ft4GBgA1j+KfCq6refEnVLhdSS4tVR7ZIJWWOU+UcgqPvjIpN6D6nX6r8QvEMlwtt4e0G2vJLXSotS1AzXGwIrrnYnqcA0XvxI1fUXsofCOhw3kkmlDVLn7VP5YjiJxtHq2Qa5eW+bwvqd5calp9+0eseGba2s2ht2kDTKhBQ46HnvUOlfavAl3YXGvadfLHd+FksYzDA0mJw5by2x0PI6031/rv8A8AS/r8Dv/DnxBbXNf8O2dvYLHa6vpst4zO/zxOjFSuOhGQeam8d+LtY03xHY+G/DelW99qdzA9y32mbyo1jXjAPcmvN9Aml8F6t4IvNcsL5Eg0W4WZYbdpGRpJGZQQo4OCK3PiFr2g+II9I1O/0XVE0hhMseqQQyx3drOuMKFAyFb34NDBHpXgnXG8ReGrTVpLKWyllBEkEg5R1JBHuMjg1s1yfwkm1yfwFp0niDzjekNhplxI0e47Cw9duK6ymxIKp6u220K/3iBVysvVWMtzHbr1/qaQy5pq7bKP35qxSIoVFUdAMCopbmGJ9kjFTjqRx+dAE1FNSRHGUdWHsadQAUUUUAFFFFABRRRQAUUUUAFZep63aWZManzpR/Cvb6mszX9cZ2a1smIQcPIOp9hXPV2UsNfWRyVcRbSJqXmu6hcEhZBCnonX86zpJZZDmSV2PuxNMorsjCMdkckpyluwqWK4niOY5pEPsxqKimTc2LLxBewkLNtnT34P510Wm6pa3wxG+2TujcH/69cLSozIwZWKsOhB5FYVMPCW2hvDESjvqej0VheH9a+0FbW6YCb+F/73/163a4JwcHZnfCamroKKKKgoKKKKACiiigDkPFVibe9+0Iv7qbk+zd6xq9CvbaK7tngmGVYfkfWuH1KxmsbgxSjj+FuzCvRw9XmXK9zz8RS5XzLYq0UUV0nOFFFFABRRRQAV0PhCxLSNfSD5V+WP3Pc1m6NpsuoXGACsK/ff8AoPeu2gijhhWKNQqKMAVyYmrZcqOrD0rvmY+iiiuA7gooooAKKKKACiiigAooooAKKKKACiiigAooooAKx9an3zCFT8qdfrWux2qSegrmpXMkjSHqxJrKq7KxnUeg2isTxP4m07w89pHfR3Ukl2zLElvCZGJUZPA9qZp3izS76eG3SO8hlmt5bhUmgKHZGQGyD9eKwszKzN6iuSufiH4et4rORhfOl3bm5Qx27NtjDbSzY6cirGteOPD+l/ZfNnmuBcQC5U20RkCQn/lo2Oi0crCzOlorlr/x94dstSNlNLckKkcjTpCWhVZBlCWHQEUXXjrRoNWn01bfUriaCQRyNBas6AkAj5h9aOVhZnU0VnJrenv4im0BZib+G3Fw6Y42E46+tUNO8Y6HqCWDWs0r/brp7WIbORInUN6UWYWOgra0efzLfy2PzJ/KsWrmkybL1R2YYNVTdpFQdmblFFFdRuFFFFABRUVzPHbpukbHoO5rIutQmmOEPlp6DrUSmokykkbEtxDF/rJFX2zVdtStQfvMfotYZ5OTyaKydVmbqM211O1J+8w+q1PFdQS/clUn0zXO0UKqw9ozqKKwba+nhIG7ev8Adate0uorlcocMOqnqK1jNSNIyTJ6KKKsoKKKKACiikZlUZYgD1NAC0VWN4rHbbxtMfVfu/nSeTczf66by1/ux9fzoAmlnhiIDyKCeg71JUUNvDDyiDd/ePJ/OpaAMq5DWeoCZR8jHP8AiK1FYMoZTkEZFRXkAuICnQ9VPoapabcNE5tZuMHAz2PpQBp0d6KKACiiigAooooAKKKKACiig0AMmkWKJpG6AVnaYjTXL3MnY8fWm3kzXlwsEPKg9fX3rTgiWGJY16D9aAH0EAjBGRRRQBXezt2O7y9jeqHaf0pv2e4T/U3TH2kGf1q1RQBV827j/wBZbhx6xt/Q0q3sGdrlo29HGKs0jKrDDKCPQigAVlYZVgR7Glqu1lb53KpjPqhxTfJuo/8AV3Aceki/1FAFqiqc11PbwvJNakhVJzGc0/TrxLy3EiqyHHKsORQBZrC8V6iYIhZwtiSQfOR2X/69bjsqIzscBRkmvPNTupLiee62l2bLKufyFdGGp80rvoc+InyxsupHRXP6d4ot746csdu6m7t5Z5QWH+jrHwwb3zxTdH8V2uqW2lTwW7hdQnlhAJGYygJyfqAPzrv549zh5JdjoqKwb/xJHaXN5CbV2NrcW8JIYfMZSAD+GazJvHtnCp8yzkVzay3Ea7x8+yQoV+vBNJ1IrdjVOT6HY0Vz+neJPtmtGyTTpxbmVoUudwIMijLAr1A7ZpdQ8TQWd7eWrW7M9tPbw/fA3+d3A9qrmQuRm/RXKXPjOGHT0vDYykNBczbQwziFtpH40+18b6VdNfNbBpIbOxW7kkBGOR9z6jip9pHuP2cux1IJBBBII6EV2vh7UPt1n+8P76Ph/f0NeQT+NrGKDTJWgfbqFnJcx/MOGRc+WffORXZeDNT3tY3oBjju4kZlJ6BwCPyzWdaKqRdt0aUpOnJX2Z39FFFeaeiFFFFABRRRQAVDeWsF3CYZ0DKfzH0qaimm1sJq5yOpeH7m3Je2/fx+g+8Pw71jOrIxV1KkdiMV6PUU9tb3AxNCkn+8tdUMU18SOaeFT+FnnlFdu+iaYx/49gPoSKWPRdNQ/wDHqp+pJrX63DsZfVZ9zioo5JXCRozseyjNbemeHZpCJL0+Wn9wfeP+FdNDDDCu2GJEH+yMVJWM8VJ/DoawwyXxajLeGK3iWKFAiDoBT6KK5TqCiiigAooooAKKKKACiiigAooooAKKKKACiiigAooooAivDi1lP+wa5yukul3W0i+qmubrCtujKpueefFmb7Pr/hq5bU59KRJZ915DD5rRZjx93vnp+NUdR1uxt9Z0jXLjULi8sW0e6s/tzW7KZZsrwVA4JxXqDKrfeVW+ozWJ4v1pfD9ja3Ulkk9q93HDMeAIlc4D49jj86zT2RNzyiXSdfNlpsOny3NldxeGJXeMJzKhmBMZz0JU5/Cr9zqGl6esk8MVxBYah4WFpYgxsxaUHBjOB97NehSeJol1vW7U24Nvo9os09zu6uwLbB+Az+IrP0/xrb33hzQdXi09canfLamIkfuGJOT068D86q7fT+ncd32OU8N+FbnV9Zv9Nvr+8sLVNN09Lu2jQfv8R/dLHpgjt61Jpuo2uj/EDWluPEV3pcA1CPbZJaGRLhQgHLdvSvQdT1oWXifTNH+zBzfxTyGXONvlgHGO+c1zEHjjUNQOmx6V4ahu7m+iuJSj3CR7Fik2H5m4OetCbYlc5vTW1RPH6+M5LUrp97qklh5u47vK2+WuV7KCuc+1ZXgfS9QsPE3hi42yGxvr+eZlKn93MjOp+mVx+Vegat4y1OxuEsR4Z868hs/tt9Atwn7mPcRhP77cE8V2dpJHcWsNxHHtSRBIoZcEZGenY0czS2BslqW0OLqI/wC2P51FU1ku67iH+2Khbkrc6Kiiiuw6QqK6nW3hMjfgPU1LWDqVx59ycH5F4X/GonLlRMpWRDcTSTyGSQ5PYelR0UVzGAUUUUhBRRRQAU6N2jcOjFWHQ02igZ0FhdLcxZ6OPvCrFc7aTNbzrIOnceoroVYMoZeQRkV005cyNoSuhahmuoYjtZ8t2VeTVSSyupNQ8+S6IhwVMa8cfWrsMEUIxHGF9+9aFkPmXc3+rjEK/wB5+T+VKtnGTumZpm/2jx+VWaKAAAAYAAHoKKKKACiikdlRCzsFUdSaAFqpqFn543pxIP1qW2lebc/l7Y/4Cep96moAzbK9KHybnII43Ht9a0gcjI5FV7u0juBz8r9mFUc3licEb4/zH/1qANaiqcGoQScOfLPv0q2rqwyrA/Q0ALRRRQAUU15I0GXdV+pqnPqUKDEYLn8hQBdZlVSzEADqTWZd3Uly/kW4O09/X/61NEd3fMGc7I/fgflWjbW8dum1ByepPU0AMsbVbeP1c9TU7ttUsc4AzxS0UAMhmjmXdGwYfqKfUE1qkjeYhMUv99f6+tM+0SwfLdJ8v/PRRx+PpQBaopEZXUMrBge4paACiiigAooooACAwwQCPQ0DgccUUUAUPEMpi0e4YHBK7R+PFcNXZ+K8/wBjSY/vL/OuMr0MIvcODFP3zj4/CNxbnxA9rdRhtRUx2uc4gRiS4/Mk1BB4R1PS7mFtHu4JIre5+0QrdMc5MWxgcD6Gu3pk/wDqZP8AdP8AKtfZxRl7STORn8Pateag1xPd2CwXMsE13sJJR4jkBPY4HWs3UfAM17ZtDJeW6zx27LEwJ+VzMXyfYqSK53ShNDompeafsxk0zzI0SRm+0gzcyHPRlxjA9avecV1S+OGa7kbUElcTt5gQIdoZOm0DGDxzWF4vdG9pJ6M6fT/C89r4mi1CS5tPs0M8lwjAkSsXXGw9toOTmnav4UTUNautS3WhnmuLaS3dvvIsf3wPrxXKtBcXmj6o2qxReZBolrJb+VKxAwp2senzY61d1K3sNN8Q2BjdmCraBIVldZYSzdY88OCc7hWl1orf1r/kTZ9/60NKXwfqLwz2st7ZiFYbiGzPIZjM+47/AKdOKm1DwTvmlj094bO0uYo47gJwxxJvcj69Kz/ilJs1iDzMMiafPIitM0eJARtMeOr54x6V31m0jWcDSjEhiUsM5wcDNOMYttW2IlKSSd9zhbzwBNc2psnvEaCFLhbV2J3pvYMueOxBz9a7fSIHstLs7V2Be3gjjJXoSqgZH5VYorSMFHYiU3Lc9EtZPNtYpf76BvzFSVV0nP8AZltn/nmP5VaryZKzZ6kXogooopDCiiigAooooAKKKKACiiigAooooAKKKKACiiigAooooAKKKKACiiigAooooAKKKKACiiigAooooAK5u6j8q4eP0PH0rpKzNat8gXCjpw3+NZ1Y3VyKiujKrK8X6WuteGdQ0sj5p4GVPZ+qn8wK1aK5jFOx5baeHfEn/CtLqzuLWX+2tcvF+2nHMMeQpJ9gi/qKryeHvEmiobKHTbjVYLPWodQhe3jCCVCjbwozgYIH5161RV87HzHn2r3Ov3mr6T4mXwnqafYTcW8lmSvnMJFXDgZwVyMVzsvhTVLaLw9/aHhvUdTjgtbn7RDZS7WikkkDKC2R0Gc17HRSUrBzHmPjKx1fUYbKa38KXyyCy8uylhl23VlODgCRs8pjB7969G0xbpNNtUvpBJdLCgmYdGfA3H86sUUN3Qmwq9ose65MnZB+tUa39Og+z2wVvvty1VTjdlQV2WaKKK6Tcg1CXybR2HXGB9TXPVsa437hF9WrkfGOqS6J4X1DVoI0lktYTIqP0J9656rvKxjPWVjWorjZ/G0cf/CQTR/ZprbS7GG4jeN8+ZI4b5CR7gD8aqaj4w14+E9I8QaXZae8d2UiuI53YNHMz7cDHYHOajlZFjvaK4SDxL4nn8SXWjLHoEUto8Mcqy3DK0jOu47B3xzWj458Saho9/YafptvZtNdrI4kvJCkZ2DOwEfxt2o5WOzOqorznW/H+q6dqLq2m2UUMFnb3M9tPNtuGMhIKIOjMMVe0vxRrupa9eWsCaMlrbXbwmOSYi4ZVGSQtHKw5WdxRXnOleOdcm8NTeIbqDRntY7Vpvs9vcEzq2dqhgegzjNX28Va9pv2SPX9Ns7Uy38Fu1wkh8lo5FJLKT3Xoe1HIw5WdvW3o8vmWm09UOPwrifButvr1le3TLEFgvpbaMxnIdExhs++a67Qm+eVfYGqp6SHDSRq0UUV0m4UUUUAFFFR3EyQpubqeAB1J9BQAs0iQxmSRsKKrpG90wluFKxjlIj/ADP+FOhheSQT3P3h9xOyf/XqzQAUUUUAFBopHZUXc7BR6mgCvNY28nO3YfVeKqtpjqf3U358Vp0UAZf2W/XgTE/RzR9jvm+9Nj6ua1KKAM1NLJOZJs/QVags7eLkJub1bmrFFABRRRQAisrD5SD9KWqj/wCi3HmdIZT8/wDst6/jVugAoNFFAFZ7UoxktX8pu6/wn8KEutrCO5XyX7E/dP0NWaR0WRSrqGU9QRQAtFVPJmt+bZtyf883P8jUkF1HI2w5jkHVG4NAE9FFFABRRRQBS12IzaTcIOuzI/DmuEr0gjIIPIrgdVtTZ38sH8IOV/3T0rtwkt4nHio7SKtczr/ia50zV5rVdNW4tbaCKa4l83ayq7leF74xXTVzGv8Ahm71PWJ7iPUIoLS6giguIzEWcqjlvlPQZzXVO/Q5oct/eKB8RSSLqUi6Ppb2unGdNpnXzSqf7GOATiq8XjrS7qaaSx0mOeZrGN5GICkyM6oImOOgLc1dXwlfIdUjjudNEN+0xL/Zv36iTou/uBxxUl/4Mjlk8y0nitWFosfyx5BmEiPvPsSnIrK1SxpeBB/wkl1IfsMHh6CXUVM0dzAJBs2QhSQpx82QwwKfb+J0n8UQ2U+j267bgW0UhdTPExQNnZjIXnBIpR4U1SOQX1vrEMWpSPM08vknZiUKDsGcgjaMZqVPCU0Gq/2tb30f28XPmec8fLxmMIyNjucZ9jTXtNBe4Rz+KrK6t9Wk/s2O5l0y7SCBXwfMZm2qwJHA3ZGfan6h4svNKgjk1bR5LcuZYRsfcGnX7qrxyr9j6iqkXgM29sUttSZZZIFE7uCwaZZRIrgdlznI962JtDv7vTbeHUNSW4uUv1vHfZhQA2dijsPrQvadQfIbdq0z2sT3EaxTMgMiA5CtjkZ71KilnCjkk4FB5JrU8MWhudSWQj5IfmP17VrOXLFszhHmkkdhBH5UEcf9xQv5Cn0UV456wUUUUAFFFFABRRRQAUUUUAFFFFABRRRQAUUUUAFFFFABRRRQAUUUUAFFFFABRRRQAUUUUAFFFFABRRRQAUjKGUqwyD1FLRQBg6haNbSZGTGeh9PaqtdO6q6FXUFT1BrJvNNZSXg+Zf7vcVzzp21RjKHYzqKVlZSVYEH0NJWRmFFFFABRT4opJW2xoWPtWrZaasZDz4Zuy9hVRi5FKLZFpVmci4lGB/CD/OtWiiumMVFWN0rIKKKKoZm66P3UR/2jXJeNNLm1rwrqOk27ok11CY0Z/ug+9dpq8e+yYjqpDVhVzVfiMZ6Suee6l8P5Zr28hsja2WmXxsxPHD8rbYtxfAxjLEirK+Db+Hw9PosN1G8C6ul7bNKxLCPcGZWOPvZ3fnXc0VPMyLs4e58Na1F42v8AXLOz0S5jupopI5Lrd5sOxQDtwOPX8q0fH2iarrMMMenGwmh2uk1rer8jbhgOCOQy9RXT0Ur7Du73OP8ADPg0adrX27Uvs2omLT7a2gllTc6yR7tzc9M5GO/FVdL8Ma1p/iS+vo7PRJYrq8eb7TJu+0IjDBAOK7qinzMV2ea6R4F1qHw1ceH7iDQ7eOW1MLXkAYzOwbcu7jkZAzWjP4Y8Q6wto3iG4sJ0i1CCY2iAmJYo1IYDI5LdcV3NFHOx8zMLwTob6Bp97aN5ISW/luIli+6iNjC/hiuu0IfvpD/s/wBazq19DjxC8n944H4VUNZDhrI0aKKK6TcKKKgubjYwiiXfM3RfT3NAC3M6wgDBeRvuoOpptvbtv8+ch5T+Sj0FLbW/lkyO2+VvvMf5D2qegAooooAKKKKACqt3+8uYbftnzH+g6frVqqtl+8lmuOzNtX6D/wCvQBaooooAKKKKACiiigAooooAbIiyIyOMqRgioLR2jc2spyyjKMf4lqzUN3CZEDR8SodyH39KAJqKjtphNEHAwejL6H0qSgAooooAKjnhjmXEi5x0PcfQ1JRQBU/0m29biL/x8f41PBNHMuY2z6juKkqGe2jkbeMpJ2deD/8AXoAmoqp501vxcrvT/nog/mKtI6yKGRgynuKAFrJ8Sab9tthLEP38Q4/2h6VrUVUJOLuiZRUlZnnB4ODwaSur17RBcFrm0AE38SdA3/165aRHjcpIpVh1BGCK9SnUU1dHm1Kbg9RtFFFaGYUUUUAFFFS21vNczCKCMu57Ck3YErjYY3mlWONSzscACu40axWwsli4Lnl29TUGh6THYJ5kmHuGHJ7L7CtSvPxFbn92Ox30KPJq9wooormOkKKKKACiiigAooooAKKKKACiiigAooooAKKKKACiiigAooooAKKKKACiiigAooooAKKKKACiiigAooooAKKKKACiiigBksMcoxJGrfUVVfTbZjwGX6GrtFJxT3E0mUP7Lgz996kj0+1T+At/vGrdFLkj2FyoRFVBhVCj2FLRRVFBRRRQAUUUUAI6hlKt0Iwa5y4iaGZo27Hj3FdJVLVLXz4/MQfvF/UVnUjdETjdGJRRRXMYBRRRQAUUUUAFFFFACorOwVRkk4Aro7aMQwJGOw/WqOkWhX/SJBz/AAj+taVdFKNlc2hG2oUUVVlmeaQw2xxj78nZfYeprU0FnnYyeRb4aTueyD3qS2gWFTglnblnPUmlghSGPYg+pPUn1NSUAFFFFABRRRQAUUUUAQ30hjtmK/ePyr9TT7eMQwpGP4RioJv3t9HH/DEPMb69BVqgAooooAKKKKACiiigAooooAKKKKAKk4NtP9pX/VtxKP5NVsHIyORQQGBUjIPUVVtibeb7K5+U8xE+np+FAFqiiigAooooAKKKKACq0lrtYyW7eS/cD7p+oqzRQBWW6KMI7pPKY9G/hP41ZHIpHVXUqyhgeoIqsbeWA7rV/l/55uePwPagC1VTUNPtb5cTxjd2ccMPxqSG6R28twYpP7rf09anpptO6E0mrM5a88NTqS1rKsg/utwazZdL1CI/NayfUDIru6K6I4qa31MJYaD2PPxZ3ecfZpc/7hqeHSNRlPy2rr7tx/Ou5oqni5dESsLHuc1ZeGWyGu5gB/dT/Gt6ztLe0j8u3iVB3Pc/U1PRWE6sp7s2hSjDZBRRRWZoFFFFABRRRQAUUUUAFFFFABRRRQAUUUUAFFFFABRRRQAUUUUAFFFFABRRRQAUUUUAFFFFABRRRQAUUUUAFFFFABRRRQAUUUUAFFFFABRRRQAUUUUAFFFFABRRRQAUUUUAUNQsBMTJDhX7jsayHRo2KupVh2NdNUc0MUy4kQNWUqaeqIlC5zdFa02lKTmKQj2aq7aZcg8bD+NZOnJdDJwZRoq6NMuSedg/Gp4tJ/56y/gooUJdg5GZigscKCT6CtSw07BElwOeyf41et7aGAfu0APr3qWtY0rbmkYW3Cg0jMFUsxAA6k1U+e9PdLb8jJ/9atTQVne7YxwkrCOGkHf2H+NWYo0ijCRqFUdBSqqqoVQAB0ApaACiiigAoopskiRrudgo9SaAHUVQm1SFeI1Z/foKrNqsx+7Gg+vNQ6kUS5o2KD0rGXVZ+6Rn86ni1ZD/AKyIr7g5oVSIlNDtIt7qIzSXMu/zG+UEcgDpWhUUFxDMMxuG9u9S1dywooooAKKKKACiiigAooooAKKKKACorqHzotudrg5RvQ1LRQBDaTGWM7htkU7XX0NTVVu1aGQXUYJwMSKP4l9fqKsoyugZTlSMg0ALRRRQAUUUUAFFFFABRRRQAyaGOZdsihh29qr7bm3+4TPH/dP3h/jVuigCKCeOYHY3I6qeCKlqGe2jmO45Vx0deCKi824t/wDXr5sf/PRRyPqKALdFNikSRA0bBlPcU6gAooooAKKKKACiig0AFFZt7rVhakqZfMcfwpzWXN4obP7m0AHq7f4VrGjOWyMpVoR3Z01Fcn/wk17n/Uw4/Gp4fFDZ/fWgx6o3+NU8NU7ErEU+50tFZ1lrVhdEKsvluf4X4rRrKUXHdG0ZKWzCiiipGFFFFABRRRQAUUUUAFFFFABRRRQAUUUUAFFFFABRRRQAUUUUAFFFFABRRRQAUUUUAFFFFABRRRQAUUUUAFFFFABRRRQAUUUUAFFFFABRRRQAUUUUAFFFFABTZZFjQu7BVHU0k8yQx73OB2HcmoIoZJ3E1yMAcpH2X3PvQAio92weZSsI5WM9W9z/AIVbHSiigAooooAKKKq6jdC3i+X/AFjfdH9aTdlcTdhL+9W3G1cNJ6en1rGmmkmfdIxY/oKYzFmLMSSepNJXNKbkYSk2FFFFQSFFFFACqzKwZWKn1FalhqO4iO4PPZ/8ayqKqMnEpSaOoorM0i73Yt5Dz/AT/KtOumMlJXN07oKKKKoYUUUUAFFFFABRRRQAUUUUAFVIv9FuPJP+pkOYz/dPpVuo7iJZojG3fofQ+tAElFQWcrMGil4lj4b39DU9ABRRRQAUUUUAFFFFABRRRQAUUUUAV5LUbzJAxhk9R0P1FNW5aIhLpNh7OPun/CrVIwDAqwBB6g0AKCCMg5FFZ97BcwQs2nE7zx5Z+79R6Vbs3le3UzIUkxhh70AS0UU2WRYo2kkbaqjJPoKAI726htIDNO+1R+ZPoK5DVtYub5iqkxQ9kB5P1NRaxqEmoXRckiJeI19B6/WqNejRoKKu9zz61dydlsFFFFdJzhRRRQAVqaTrVzZMEkJmh7qTyPoay6KmUVJWZUZOLuj0O0uYbqBZoHDIf09qlrhtF1GTT7oNkmJuHX29frXbxuskayIwZWGQR3FebWpOm/I9GlV9ovMdRRRWJqFFFFABRRRQAUUUUAFFFFABRRRQAUUUUAFFFFABRRRQAUUUUAFFFFABRRRQAUUUUAFFFFABRRRQAUUUUAFFFFABRRRQAUUUUAFFFFABRRRQAVFcTrCozlmPCqOpNJc3HlkRou+VvuqP5n2pLa32MZZW3zHqew9hQA2CBmkE9xhpP4V7J9PerNFFABRRRQAUUUUAB4Fc9ezGe4aTt0X6Vs6lJ5dnIR1I2j8a5+sKr6GVR9AooorEyCiiigAooooAKKKKAFVirBlOCDkGuitZRNbpIO45+tc5WtoUmUkiPY7hWtJ2djSm9TSoooroNgooooAKKKKACiiigAooooAKKKKAK15GwK3MQ/eJ1H95e4qW3ninTdE4Yd8dqew3KVPQ1V0+xisWl8knZIdxB7GgC3RVPU9Rt7CLdM2WP3UHU1yuo61e3ZKhzDH/AHUP8zW1OhKfoZVK0Yep1tzqFnbf664jU+meapP4h01TgPI30Q1xtFdSwkOrOV4qXRHZJ4h01jgvIv1Q1dttQs7niG4jY+mea4Cih4SPRgsVLqj0iiuJ07WryzIUuZo/7rn+RrqtM1G3v490LYcfeQ9RXLUoShr0OmnWjP1LlFFFYmwUUUUAFFFFABWB4wvCkEdmhwZPmf6Ct+uI8SSmXWJvRMKPwFdGGjzT9DDEStAzqKKwPH6eZ4bkj+1rbBpYxl2KrJ8w+RmHIB6Zr0JOyuefFXdjfyPUUZHqPzryG/vNQS1sk0VbpWjF7HNGZt5hRSC4jb+IAZ2n3rQ12e1juY2064cWItLBom8w/dNwvJPr61mqvka+y8z07vQSB1IH1rmLzUbP/hPbOT7dD5BsJhu80bN29fwzVfxz9lutT0i2vZiLCRJ5GxKUVmCZQ5B/EVUp2VyFDVI64soPLAH60teX+ErS51jVreW8sftwWytGmmkvGjaLIPzBR94nH6V6ieTThLmVxTjyuwldV4PuzJbPaOcmLlf90/5/WuVrT8MzGLWIvR8qaivHmgy6MuWaO1oooryz0wooooAKKKKACiiigAooooAKKKKACiiigAooooAKKKKACiiigAooooAKKKKACiiigAooooAKKKKACiiigAooooAKKDUMl1bx/emQH0zQ2Fyaiqn9o2n/AD0/8dNPS9tX6TL+PFTzLuLmRYooBDDIII9qKoYVXuJ2D+TAA8x/JR6mq19d3K3yWtvEWVh88mM7Ku28KQptXJJ5Zj1J96AG20CwgsSXkb7znqamoooAKKKKACiiigAooooAoa4f9FUerisatrW1zaA+jCsWuar8RhU3Oe+Jc01v4B1qe3leGZLRijo2GU+oNeZXWteLZZbr+1nmsjb6JPFGEcjzXTbmb8cjBr2PWNPtdW0u5029Vmt7lDHIFOCQfeqWr+G9L1Vw95HKzC0a0G18fu2xkfXgc1KdkEZJHnNvqd3/AG+mo3F9qwePVLayjaI7rdYzHFlHXpli559qPAWoahJ44hhF1qKg3N8901zPugmgR2VVjU87lOK73/hDNB/tiLVPJm82Nkfy/OPlM6DCuydCwAHNK/g/RWht41jnjNvPNPFIkuHVpSfMGfQ5PFU5ILqxxPgjV38UXnifTr3ULjyrkm8tDBOVeJFcrtB7fdU49D71Qs7i+0vQfDmoW+p38k93BfTTGacuCyQvt4PYYB+tem2nhrSLSSxktrcxNZWzWsO04/dtjIb16DmmR+FdFS3063+zu8WnpKkCs+RiQEOD68E0uZdA5lc8v1efVNL0W5trDVtQd7rSLS93SzlmWd5VBKnsDnp0rsPhRrV1rlzrt1dNKrrLCjQuTiKQR4cAdvmBrUtfAnh63tJ7ZYrqRZvLUtJOWZURtyopPRQR0rX0vR9P0y8v7uzhMcl/KJrjnguBjIHam5JpibVjQq/oh/0ph6rVCtDQ1zcu3otKHxII7mxRRRXUdAUUUUAFFFFABRRRQAUUUUAFFFFABVLWdQj0+1Mhw0jcIvqaukgAk8AVwmtXrX1+8uf3a/LGPat6FLnlrsY16nJHTcrXVxJPK8877mPJJ7Cqa31mywst1CVnUtEQ4+cAZJHrxWf4zuJ7fwzem1RnuJU8mJVHO5/lH88151Pp+sx6fpulwwyR32jzXPlj7wZRGGUZHBBBK12zqcmiRxQhzatnq8d5ayeT5dzE/nqXiw4PmKO49RTft1n9mS5+1Q+S7bEk3jazZxgH1zxXmOmnUlvNA1OO0m+yaRa21vL2I80Yf5ep4K/Tmtnw7Pp+o+CpfDkwnF3HFOzIYWXaRIzKQxGM8gihVbjdKx11zrWj2szQ3OqWcMinayvMAQfSnS6tpcUQmk1G1SMv5YZpQAW9PrzXGppcY8I+HnltfPuZr6Ce5kkiDOzO2XLcdP8ACqE8dtaa3Pc6np0s+n/ab6IIsJYFmWPYAAOCcEA0OpJb/wBbAqaZ6S1xbrKYWmjEgTzCu4Z2/wB76e9T2F5t8q8s5gQQGR0OQw/qK8xc6gPFZ1eOxni09YxpSqxyyAxZwR1OHIGfY10/w91WzuvD9hp8JmFza2kazI8LJtIGOpGD+FOM1JtMmUHFXR6/o2oR6ha+YMLIvDr6H/Cr1cJo161jfJLn5Cdrj1Fd2CCARyD0rhr0uSWmx3UKnPHXcKKKKwNgooooAK4HVs/2pc56+a38676uJ8SReVrE3o+HH4iuvCP3mcuKXuozazNYu7Vbyx0m6tRcJqTSR4YAqNqFjkHr0rTrC8UWGq3GoaTf6THayy2MsjslxKUVgyFeoB9a7ZbHHHcoX+taZpV29ha6Irz2skdrbJGFQEyqWwCeFGBznrVWfU7Mpp9vH4NaWHUB5SK2xQGUlihBPQEE+lPvNA1y6OoXU1vpkkl3JA72ruWjcIpDLuxlexBq3p+galDB4eW4uUmk06Z5J2ZyTtYMAqk8nGQOfSslzP8Arz/yNfdSMmO+0eTTLq9bwTCNPtBK3mZiIJQ4OFzkZIq5J4i0LUooLN9JS6td9qsQcKVXzVJXA7bduDVK08J6xDp+p2IsdMU3iTL9rFyxdgzblBXGB2pdP8EXlheSm3lg+zNe21wilzlFQNvX824qVz6aFPk11LVn420b7N9ug090MlvI0gQLuBiZUEZ/77GO2DXRaBqcmpQzefYy2U8EnlyxSEHBwCCCOCMGuIg+Hl9CrGO4t0aWxaORdxK+dvDAj2IUAn2rq/Buk3elxX0l4sUUl3ceaIIpWkSIYxgE+pyaum5394iooW903quaL/yFrb/roKp1p+GYTLrER7JljV1HaLIgryR2tFFFeQeqFFFFABRRRQAUUUUAFFFFABRRRQAUUUUAFFFFABRRRQAUUUUAFFFFABRRRQAUUUUAFFFFABRRRQAUUUUAFUr3UI4CUT53/QVFql6UzBCfm/ib09qyaxnUtojOU+iJp7qeY/vJDj0HAqGiisW7mVwooopCJIZpYTmORl/lWnZ6krEJcAKf7w6VkUVUZOJSk0dQMYyKKxtNvTEwilOYz0P92tmumMlJG0ZXCiiiqKCiiigAooooAKKKKAIb2PzrWRO5HH1rna6isLVLfybksB8j8j/CsaseplUXUqUUUVgZBRRRQAUUUUAFFFFABWxoke2BpD/GePoKyoI2mlWNepNdHEixxrGvRRitaUdbmlNa3HUUUV0GwUUUUAFFFFABRRRQAUUUUAFFFFAGf4hnNvpMzKcMw2D8a4eut8ZMRpsQ9ZRn8jXJV6OFVoXPPxL9+woJHTijccYycUlQ313bWNq91eTpBBGMu7nAFdF7HOT7mz945+tcRf8AjS8VvE8cCxk6ZHvtC2SJCuA+foxxXQP4l0FFt2bVrZRcgmEl+GAOD+tctqej+DrKN7e51r7LORLDcy5G+YyYf5u2RkEfhWdRv7LNaaX2kOtfF+ratNEmlvawme6SFWmjLbP3JdgcHqGBFdb4Y1KXVtAs9RlQRyTR5dVOQCCQce3Fcndad4WiSbUbbxI2nq18LjzItp2StFjABHdW3fjXVaR/Zem2llpFpcoQIC8Cl8tIg5Le/XP40qfNd3YTStojT3N6mgszfeYn6mobS5gvLZLi1lWWF/uuvQ9qlrYyCu48Ozm40mFmOWUbD+FcPXWeDWJ0+Vewk/oK5sUrwudGGfvm5RRRXnHoBRRRQAVgeMLMyQJeIOY/lf8A3TW/TZUWSNo3UMrDBB7irpz5JKRFSHPFo85oq9rOnyafcleTE3Mbeo9PrVGvVjJSV0eXJOLswoooqhBRRRQAUUUUAFdX4QszFbPdOMNLwv8Auj/P6ViaLp0moXIGCIVOXb+n1rt41WNFRFCqowAOwrjxVTTlR14anrzMWiiiuE7QooooAKKKKACiiigAooooAKKKKACiiigAooooAKKKKACiiigAooooAKKKKACiiigAooooAKKKKACq9/cfZ7csPvHhfrVisbWpd1yI+yD9TUTlZEydkUSSSSTknqaSiiuU5wooooAKKKKACiiigArZ0e48yIxMfmTp7isap7CXybpG7ZwfoauErMqLszoaKKK6joCiiigAooooAKKKKACorqFbiExt+B9DUtFDVwObuIZIJDHIMH19ajro7m3juE2yL9D3FY91YTQklR5ieormnTa2MJQaKlFFFZkBRRRQAUqgswVQST0AqW3tZpz+7Q4/vHpWxZWUduN33pP73p9KuMHIuMWxum2n2dNz8yN19varlFFdKVlY2SsFFFFMYUUUUAFFFFABRRRQAUUUUAFFFFAGP4ujL6TuH8Egb+n9a4+vQb+AXVnLbn+NSPxrgHVo3ZHGGUkEe9ehhZXi0cOKjaSY2sHx1DNNosbxW8lwILuGaSONdzFFcE4HfjtW9Wf4jN4mjXEthdi1niQyBzGH4AzjB9a6J/Cznh8SOB8Raff6pK11pmk3FjA9ncNJD5XzTqZVLDn7rMMkDrxV66sbiax1pobC42S6jYyQK0R3FAseTz6YOfoaivPFer6ZpyNdXpuJrjSDdxMttwspIxnGeB6mk1Hxpqmn3kbTOr232uWKTCcqgiRgfwLE1z3grnQlN2t/XUlvbe4svFV3qk2l3NxZpqMvyxwl9wa3VQQO4yCM9qga01f/AISax1qDR5bSzsVhtBbjJZEdTvwP4lBYZP8As07TvF+r3Wq2Wjm5jjnvYbV1nMfyx7gxk+pOAAKNW8aappt+BI6tbfaLuFjs+4EChGP0Lc/Wi8VrfqFpbW6G98P73bpNvpE1jfwXECPvaa2ZE+8ejEYPWuorgNM8VarcanYi4voI4nktoGgaA/vTIgZm3j7pyRgdK7+t4O6t2MKiswrsPCMezSix/jkJ/pXIorO6ooyzHAHvXf6fbi1sorcfwKAfr3rDFStFI3wsbybJ6KKK887gooooAKKKKAIby2hu4GhnQMp/Me4rkdW0W5smLoDLD/eA5H1rtKK1pVpU/QyqUoz3PN6K7e90WwuiWaLy3/vJxWXN4YbP7m6GP9ta7Y4mD30OSWGmttTnKK3f+EZu8/6+HH41ND4YOf310Mf7C1Tr011IVCp2OcrV0nRbi8IeQGKH+8RyfpXR2WjWFqQyw+Y4/ifmtCsKmK6RN4YXrIitLeG1gWGBAqD9fepaKK427nYlYKKKKQBRRRQAUUUUAFFFFABRRRQAUUUUAFFFFABRRRQAUUUUAFFFFABRRRQAUUUUAFFFFABRRRQAUUUUAFc5dtuupW/2jXR1zU/E8g/2j/Osa2yM6gyiiisDEqa1eHT9HvL8R+YbeB5ducbtoJx+lcZY/EKX+zr2fUdJWKeCxjvYkguBIsiu21VJ/hOcda7DxDay32g39lBt82e2kjTccDcVIFcBbeANRstM1HTLFbSKDUbCHeS3Md1HjIz1KNj8DVRtrctWLt78RJ9JhZda0hLa4hvobe5WObeqxyoWDqcc4A5FWYviFZz6d4k1G3gEtro5CxOH/wCPkkdvQZ4FZ7eENb1TUF1LV7azjabUreWe2SXeqwxRsh57k56Ulz4Bu/tFzpth5dno893asWRxvWKJD0B6tvx196q0Q907rw/qMer6HZapENqXUKybc52kjkfgcj8KvVgeA9IvNC0WTSrqQSRw3MhtXyCWiY5XOOh5Nb9Q7X0JCiiikI6aFt0SN6qDTqjthi2iH+wP5VJXYtjqQUUUUwCiiigAooooAKKKKACiiigCGa1t5fvxKT6jiq7aXbnozj8avUVLin0E4plAaXB3dz+NTRWNtHyIwT6tzVmihQiugcqADAwOBRRRVDCiiigAooooAKKKKACiiigAooooAKKKKACiiigArl/FenFJPt0K/I3+sA7H1rqKR1V0KOoZSMEHvWlOo4SuRUgpxsecVHdQpc2stvJnZKhRsdcEYre1zRJLVmntlLwdSB1T/wCtWLXpxlGaujzJRlB6mLL4Z02S2NuzXGw2H2A4cZ8r8vvcdf0qJvCWkPK0kgnfcZSys42nzIwjdvQDHvW/RT5I9g55dznl8H6QtpJbK10A0cCB/MG9PJzsZTjg806bwjpEzytN9ok80T7wzjB84Dd2/wBkY9K36KOSPYOeXc5+DwlpcN7b3KSXe2Axt5Jl/du8YwjsMcsBXQUVs6Hosl0yzXKmODqAer//AFqUpRpq7GlKbsT+FNOLy/bpV+Rf9WD3PrXUUkaLGgRFCqowAO1LXmVKjnK56VOChGwUUUVmWFFFFABRRRQAUUUUAFFFFABRRRQAUUUUAFFFFABRRRQAUUUUAFFFFABRRRQAUUUUAFFFFABRRRQAUUUUAFFFFABRRRQAUUUUAFFFFABRRRQAUUUUAFFFFABWBqaeXeyehO4fjW/WdrcO6NZ1HK8N9Kzqq8SJq6MiiiiuYwCiiigAooooAKKKKACnRKXkVB1YgU2r+jQ75zKR8qdPrVRV3YaV2bKjAA9KKKK6zpCiiigAooooAKKKKACiiigAooooAKKKKACiiigAooooAKKKKACiiigAooooAKKKKACiiigAooooAKKKKACiiigArK1HQrO6JdB5Eh7qOD+FatFVGbi7pkyipKzRx114fv4ifLCTL6qcH8jVJ9OvkOGtJv8Avmu+oroWLl1Rg8LHozgU06+c4W0mP/Aau2vh+/lI8wJCvqxyfyFdjRQ8XLogWFj1ZladoVnakO48+Qd2HA/CtWiiueU5Sd2zeMVFWSCiiipKCiiigAooooAKKKKACiiigAooooAKKKKACiiigAooooAKKKKACiiigAooooAKKKKACiiigAooooAKKKKACiiigAooooAKKKKACiiigAooooAKKKKACiiigAooooAKR1DKVYZBGCKWigDnr23a2mKnJU/dPqKgrpLiGOeMxyDI/lWJeWctu3I3J2YVzThbYwlCxWooorMgKKKKACiipbe3lnfbGufU9hTGNhjeaQRoMk10NtCsEKxr26n1NR2VqltHgcufvNViuinDlNoRsFFFFaFhRRRQAUUUUAFFFFABRRRQAUUUUAFFFFABRRRQAUUUUAFFFFABRRRQAUUUUAFFFFABRRRQAUUUUAFFFFABRRRQAUUUUAFFFFABRRRQAUUUUAFFFFABRRRQAUUUUAFFFFABRRRQAUUUUAFFFFABRRRQAUUUUAFFFFABRRRQAUUUUAFFFFABRRRQAUUUUAFFFFABRRRQAUUUUAFFFFABRRRQAUUUUAFFFFABRRRQAUUUUAFFFFABQQCMEZFFFAFK402CQ7kzGfbpVKTS7hfulHH1xW1RUOnFkuCZg/2fdf8APP8AUU9NMuWPzBV+prboqfZRF7NGfBpcanMrl/YcCryIsahUUKPQU6itFFLYpJIKKKKYwooooAKKKKACiiigAooooAKKKKACiiigAooooAKKKKACiiigAooooAKKKKACiiigAooooAKKKKACiiigAooooAKKKKACiiigAooooAKKKKACiiigAooooAKKKKACiiigAooooAKKKKACiiigAooooAKKKKACiiigAooooAKKKKACiiigAooooAKKKKACiiigAooooAKKKKACiiigAooooAKKKKAEJHqKNy/3h+deFfE28vIvG+oRxXlzGgKYVJmAHyjsDXN/2hqH/QQvP+/7/wCNAH0zuX+8Pzo3L/eH518zf2hqH/QQvP8Av+/+NH9oah/0ELz/AL/v/jQB9M7l/vD86Ny/3h+dfM39oah/0ELz/v8Av/jR/aGof9BC8/7/AL/40AfTO5f7w/Ojcv8AeH518zf2hqH/AEELz/v+/wDjR/aGof8AQQvP+/7/AONAH0zuX+8Pzo3L/eH518zf2hqH/QQvP+/7/wCNH9oah/0ELz/v+/8AjQB9M7l/vD86Ny/3h+dfM39oah/0ELz/AL/v/jR/aGof9BC8/wC/7/40AfTO5f7w/Ojcv94fnXzN/aGof9BC8/7/AL/40f2hqH/QQvP+/wC/+NAH0zuX+8Pzo3L/AHh+dfM39oah/wBBC8/7/v8A40f2hqH/AEELz/v+/wDjQB9M7l/vD86Ny/3h+dfM39oah/0ELz/v+/8AjR/aGof9BC8/7/v/AI0AfTO5f7w/Ojcv94fnXzN/aGof9BC8/wC/7/40f2hqH/QQvP8Av+/+NAH0zuX+8Pzo3L/eH518zf2hqH/QQvP+/wC/+NH9oah/0ELz/v8Av/jQB9M7l/vD86Ny/wB4fnXzN/aGof8AQQvP+/7f40f2jqH/AEELz/v+3+NAH0zuX+8Pzo3L/eH518zf2jqH/QQvP+/7f40f2hqH/QQvP+/7f40AfTO5f7w/Ojcv94fnXzN/aOof9BC8/wC/7f40f2jqH/QQvP8Av+3+NAH0zuX+8Pzo3L/eH518zf2hqH/QQvP+/wC/+NH9o6h/0ELz/v8At/jQB9M7l/vD86Ny/wB4fnXzN/aOof8AQQvP+/7f40f2hqH/AEELz/v+/wDjQB9M7l/vD86Ny/3h+dfM39oah/0ELz/v+/8AjR/aGof9BC8/7/v/AI0AfTO5f7w/Ojcv94fnXzN/aGof9BC8/wC/7/40f2hqH/QQvP8Av+/+NAH0zuX+8Pzo3L/eH518zf2hqH/QQvP+/wC/+NH9oah/0ELz/v8Av/jQB9M7l/vD86Ny/wB4fnXzN/aGof8AQQvP+/7/AONH9oah/wBBC8/7/v8A40AfTO5f7w/Ojcv94fnXzN/aGof9BC8/7/v/AI0f2hqH/QQvP+/7/wCNAH0zuX+8Pzo3L/eH518zf2hqH/QQvP8Av+/+NH9oah/0ELz/AL/v/jQB9M7l/vD86Ny/3h+dfM39oah/0ELz/v8Av/jR/aGof9BC8/7/AL/40AfTO5f7w/Ojcv8AeH518zf2hqH/AEELz/v+/wDjR/aGof8AQQvP+/7/AONAH0zuX+8Pzo3L/eH518zf2hqH/QQvP+/7/wCNH9oah/0ELz/v+/8AjQB9M7l/vD86Ny/3h+dfM39oah/0ELz/AL/v/jR/aGof9BC8/wC/7/40AfTO5f7w/Ojcv94fnXzN/aGof9BC8/7/AL/40f2hqH/QQvP+/wC/+NAH0zuX+8Pzo3L/AHh+dfM39oah/wBBC8/7/v8A40f2hqH/AEELz/v+/wDjQB9M7l/vD86Ny/3h+dfM39oah/0ELz/v+/8AjR/aGof9BC8/7/v/AI0AfTO5f7w/Ojcv94fnXzN/aGof9BC8/wC/7/40f2hqH/QQvP8Av+/+NAH0zuX+8Pzo3L/eH518zf2hqH/QQvP+/wC/+NH9oah/0ELz/v8Av/jQB9M7l/vD86Ny/wB4fnXzN/aGof8AQQvP+/7/AONH9oah/wBBC8/7/v8A40AfTO5f7w/Ojcv94fnXzN/aGof9BC8/7/v/AI0f2hqH/QQvP+/7/wCNAH0zuX+8Pzo3L/eH518zf2hqH/QQvP8Av+/+NH9oah/0ELz/AL/v/jQB9M7l/vD86Ny/3h+dfM39oah/0ELz/v8Av/jR/aGof9BC8/7/AL/40AfTO5f7w/Ojcv8AeH518zf2hqH/AEELz/v+/wDjR/aGof8AQQvP+/7/AONAH0zuX+8Pzo3L/eH518zf2hqH/QQvP+/7/wCNH9oah/0ELz/v+/8AjQB9M7l/vD86Ny/3h+dfM39oah/0ELz/AL/v/jR/aGof9BC8/wC/7/40AfTO5f7w/Ojcv94fnXzN/aGof9BC8/7/AL/40f2hqH/QQvP+/wC/+NAH0zuX+8Pzo3L/AHh+dfM39oah/wBBC8/7/v8A40f2hqH/AEELz/v+/wDjQB9M7l/vD86Ny/3h+dfM39oah/0ELz/v+/8AjR/aGof9BC8/7/v/AI0AfTO5f7w/Ojcv94fnXzN/aGof9BC8/wC/7/40f2hqH/QQvP8Av+/+NAH0zuX+8Pzo3L/eH518zf2hqH/QQvP+/wC/+NH9oah/0ELz/v8Av/jQB9M7l/vD86Ny/wB4fnXzN/aGof8AQQvP+/7/AONH9oah/wBBC8/7/v8A40AfTO5f7w/Ojcv94fnXzN/aGof9BC8/7/v/AI0f2hqH/QQvP+/7/wCNAH01RWf4ZZm8N6YzMWY2cRJJySdgrQoAKKKKACiiigAooooAKKKKACiiigDwL4pf8j1qH1T/ANBFczXTfFL/AJHrUPqn/oIrmaACrWkWy3mq2tpIxVJplRiOuCaq1Pp9y1nfwXaKGaGRXAPfBpoGdatn4d1LX4tKhs5LOaK9aFlRywliUHJJPQ5FWtH0nQ9YnsLsacLWGWSeGSESkqdi5Vs9QazH8Sabb6hDeadpUiym6NzO0zAtkg5RSOg5NPh8TabZyW8NhY3K2kXnOfMYFy8i4/IZpAadn4Ysbe80+0urITyst1vG4jzdmNh9uDVGTT7SSS/hufD66bLb6dJOq+cXy38Lfhg1FH4vVo9O+0W8rzWtrLAzKfv7lAU/hjmsXRNUFjHfrOsszXVo9up3Z2k9zntQB0uraVorpf2dvp/2eezsY7oTrKTvJUEgg/WneJdLs7B1ij8Nqlu7RIt557dWxn5fzFUNT8TafNBctZ2Fwt5dWyW0skjjaEUAHAHc4pms63ol/cG9+yakt38hAMo8sFQB938KANfX/DumaOuqXxsRPbIYXgQyEAZYh1zWJ40XS7eKyisdLS1eeBLhpBKzcMD8uD/OpdW8Vi/0vVbDyJfLu51mgJP+rHGQfyrH1/Uo9SezaONk+z2qQHd3K96AM2iiigAooooAKKKKACiiigAoop2x9hfY20HBbHFAG14Ht7e58QxR3UCTx+XIxRxkEhSRXRaNY6dqM+maiul20bXVrcF7fJ8oun3Tz0rk/D2oPpGox6h9lM6AMm05AbIx1rUi8TeTdwmPSEjsraCSFbYOej/eJY80AbGnafaX+oX1nqmnadYmOzyr2zblUs2A2c9RU82gaTYCxVoIrt7a2uJJz2llQDg+wJ/SuYk1i0t7e5hsdFFil3bmE/vGOeQQwz9KksfENzaRWdvJYmZYElWVXJzKknX6fWgDYNrpa2J8Qf2Xbljpwn+zHPlCTzNucfTtUvh6007VIL+603RrWRjNCoiuW2qmQd+0+npWJ/wlCGYwnS4zpv2YWwtfMOdm7dnd65ptz4mum86OCzS2dp4ZIgn/ACzEYwox3+tAGt4f0TSbvxPq6qgk0+HMMOckB3O0Y+hzVTQpLWDRNWS60eynn01Rh5FO5yXwc1Bd+J7uMTtYWb6c9zcieVlP3iB93p0zk/jVW41p5pdYEdjsOphdygk+WQQSfxoA35rTTbKxk1X+zbeZ4dNt5FicHYXkYgsR3NchrMllNqUsunwvBbtgrG38JxyB7ZrZh8SM/wDo1xpYuLb7JHbSw7iC2w5DZHTmsnWbi41LUpbtrTyS2MRohwqgYH/66GBQopyI7ttRGY+gGTTaACiiigAooooAKKKKACiiigDofB+gJrUGoySMy+RD+5wcbpT90e/Q1LpumaHHo1lcavJcJJftIqSowCQBO5Hfk07w/wCJINF0q2gghWWZrvzbkumcIOBt9+tWJNW8M3EUcd2ly0VnPNJBEE4mVzkKT/Dg0MEQrZeGz4aOoi3v2lEwtsiUbS+M7sY6e1O13w9Yw2+pDTxMbiynhBVnzmN1Ht/eNZialajww2nYZZjfi4CgZATGMZrYs/E1hD4yvNRkV5LC5iCMpXkkKMcfUUAWD4c0aE36ta3949kkKyJBINzSMPmxx0GRXI6sLVdQlWzt57eJTjy5zl1PfNb+i69a+Vq4vr68s5r6dZVmt1ywwxJH9KwNXa2bUJWtLme5jY7vNmXDse+aAKlFFFABRRRQAUUUUAFFFFABRRRQAV2+oadaWXh61u4/Da3Ub2ayS3Xnsuxzx0/KuIrpbzWNEvtOtYrq11Lz7e2EAMcoEZIzyR9TQHU3b/wrp8Vqb2O3BhbSi5G4/JOFBDfjnp7VS1/RdPt9KvY4NJnQ2ccZW9ViwkcqrMGHQDDVA3jAeTe24t5fJubFLcKSPlkVdu76U298UWM9rOVs7kXN4kcV1mTMYVcAlR6kCgESal4btotJ0J0BWaaRI7wg8jzOV+nGRVy+0XTWuoFXRprWKPURbCQMWSePdtJJ7HI7VRu/GUly14stuTAZI5LNNoBiKEEZPfgUtz4qsfMRrOzulEl6t5ciSQNhgc7U9BmmBoS6VYjxJaabceGVtLeW5dVl89j5qKD27Z4NYXiO1019FttVsLM2Ra5kt3iEhdTtGQwJq0uvaHDrkWrW9nqZmWdpXEkwZcNnIA7daztf1azutPg0/TbSaC2jleYmZ9zM7denapAxKKKKYBRRRQAUUUUAFFFFAHTeDLGxurW8lksV1G8jKCO1MuzKH7zD1I9KkvNM0tdNuJ7WGXC6qsCGXKuIyBlSPrWb4e1DTrSOaHUbSWRXZXSaBgssbKc4B9D3rU/4SixvJ7z+1LCYwzXS3UQhcBlZRgA565AFMDci8O6X5l6seircqmpNAT55TyYtqnOc9smotM8P6PJZJt08XkDXk0Ul4Z9hijU8P6Gub1nxD/aWm3EBieKWe+a6JVvlClQNv6VUutTWbw5ZaWiSK0Esjs2flYN2qQOksNH0QLYac9qbh9QjmkF35hBTaSFwOnap30DTDoEc0mm+TH/Z/nNfiYjEuOF2nrn+tZGl+JLK2sbNp7GeS+sIpIrd1cCMhs/eHtmhPE0DIltcWsslm1gLWZMjlxyHX6GmwRYQaJJ4ZtLwaHGs09yLUt5zcHbnf/8AWp+s6FYzrf2+mWvl3NnqawkBicxPgL19DWHFqscehWun+U5aC9+0F+xGMY+taeneLEs/E+paqtu7QXgJERIyrcFT+BFAjYTR9Lb+1P7P0JdRa0uY7dU85lzhfnbOfWuG1Ro21Gfy7UWihseSGLbCOCMn3rX0fWbCPSrux1SG8k+0XAnL28gQ5APf8axr9rV7yRrNJUtyfkErZYcdz9aBkFFFFABRRRQAUUUUAfSXhf8A5FnS/wDrzh/9AFaNZ3hf/kWdL/684f8A0AVo0AFFFFABRRRQAUUUUAFFFFABRRRQB4F8Uv8AketQ+qf+giuZrpvil/yPWofVP/QRXM0AFTWVzJZ3cV1Ds8yNty713DPuO9Q0UAemR3klx4o021eO0WNtO+0kmFQBIY25Pt7VlWa3GqeL9Pgu7rT7+K2Vp2aziwuBzg8cngVhw+JLyPVbfUfs9u0kFsLYIwO1k2leffBp0niWYRzLaabY2LyxGJpLdWVgCQeOevFAHQ3duuj6j4i1K3t41lSCOe28yMER+YRnj161Fbxwa1pGqzPFa6UzT2zM0wwucHJGBxu64rEg8U3yCNJ7e3uo1t/s8izAnzk3ZG456g96hv8AxFfXsN1DNHDsuJI3IUY2CMYVV9uaAO4uV+zy621tcadZutxbqstzGDGB5XIHHeo/DBuL7TjKZtMMsmoMsxaAFZkVBkIMegzXKjxbdM92bjTrC5W6dHdJVYqCi7Rjn0qu3iO7HlC2t7a1WK6F0ixAgK23GOvT/GgDpPDtxYstxBpcVtDLJfviK6j4uIucRKx6H2rh79dl9cJ5Jg2ysPKznZz938Olbdt4ruoZZn+wWTrJP9ojRlJEMvdl5rCuJpLi4knmbdJIxd29STk0AR0UUUAFFFFABRRRQAUUUUAFd7pk8lx4bgsrVUjcWUpeyniwtyOcyq+Oo/pXBVq2/iHVbfSzp0cyCHaUVigLqp6qG6gGjoB0Wt3t5Cw0m3tVnsBp9u5TYMQkgEyZxnOf51r6laWP2zXNtylw813biaHy8eX844z3zXDv4i1Z9NXT2nTygoTcIxvZB0Ut1I9qjm1zUpnvHeZQ14yvMVTGSpyCPSjqB3tq51LUbiO+SOZLTWkjt1KABEw3yjHbgVBpNxNqNrbXt6RLcCS+iEhQA7BEcDj0rkL3xPrN2YGkuERoZBKDFGFLOOjNjqae/irWWvYboSwK8IYIiwgJ8wwxK9yaAMWL76fUV2N+P+LrR/Lx9qj7cdBXN6tq15qbxPdLbgxZ2+VCE6+uOtaEvi/W5XDu1mXDBg4tl3ZHTnrQDNfUmm1fxNaaV/bR1CBrti8fkBPJCt0zjnjP5Vr38TWvi651SCPyTPpUsijAO104+nYVx8vivWJH35tEfDfOlsqt8wweR9ar6b4h1TT4YYbaSLZCHCB4w2A/3hz24oA7XT5mkji1Ka4W1uptFd5roRAkESAByuOTiofDl3PdvrDHXwzD7PHFfGADGWPG3HqcVyieJ9YW/e986FpHi8kq0IKBM52hegqO81/UrqOeORoES4VVkEUITIU5HT3NAHXfbYbfXNcWJX0xzLEn2zyAyqw6hh2DmuP8VRzR+Ir5biCKCTzSWSI/IM9x9etTx+KNYS8e6MsLvJGqSB4QyuF+6SD1I9ay725nvLqS6uZDJNK252Pc0AQ0UUUAFFFFABRRRQAV1XgiOzktbpRb2dzqRdBFFdHCtH/EFzxurla19B1eDT4Zra809L2CR1kA37GV16EN6e1AHQ6bNYxvrsH9g2yrYxvPEtymZFO4Da3sMnFOsbOxuNW0JnsoAtzYSyyIF+UtlsflWA3iGaS71e6mt1Z9ShMRw2BGMjGPXgCrFh4o+y6fBGdPjkvbWFobe5LkbEb1XueTR0GbVna6dcW2l6VJptsRdaW07XAGJQ4zg5/CmapCbPw5Z3FvpOkPC1gjyySkCbcepAzk9qyovFSw6fbxxaXGLy3tTax3TSk4U5yduOvNR3OvabdWNvDd6EJZ4LYQJN9pI4HQ4x70MSOp1XQdPt7W51KC1gaNdM+ZNvCSjaQfqQazbm60qSx0KS80qxt4L52Ny8SEFQr449j3rMm8XXEkeoQ/ZQIry1SAr5n3Coxv6fpVEa5IsOkolum7TSxUsdwky2eR2p9Q6Gn44gijt7eUabbwM0riOe0IMMsfYf7wrla2te1yLULKOxs9PWytlmadlEhctI3U+w56Vi0gCiiigAooooAKKKKACiiigArt/CLSReD5poLvTrOX7dt828j3KRsHA4NcRVz+0Zv7FOk7E8kz+fu/i3Yxj6UAdl4Q07+1LDWrq7jSWW9ZreN44/lVgpJYeg+7U2i2GjT+GdHbVCsM1u8kx+UZkCyEFD684rkbXX7+1trC3tysSWUplXaSPMYnPzetN1LW7i+W2V4YY1tpXlQID1ZtxB9s0Ad40EH9rgeRFj+3kXGwdPK6fSuT8Joj+IdQVkVgLe5IBGcfKaYfFmoG6Fx9ntt32wXmMHG8Ltx16YobxTLvaSHSdNt5GV1Z4kYEhlIOeffNAG7r9xPZ6DaeReaXHG2nxb7Z4gZ3yuCQcUzxDJHdeHLg2Vvay2UUUW2IJsns24yzcZYH196wp/Erz2UdvPpOnStHAIEmZG3hQMA5z1pt94mvbvTXtHt7ZJJUWOe4Vf3kqr0B/Khguhh0UUUAFFFFABRRRQAUUUUAFFFFABXpvhLTbW80LQJtkX2mCV5SCo+ePeQ2fXGRXmVbeneJr+w/s/yEi/0ESBMg/OHOSGoA6zTrf/Q7Kxt4tPMVzBPJPFOMNM29gMNgnjFRWQiWOx0X7Nbm0n0mSeUGMFjIATu3de1c3aeKb63sxCLe1eWMOIJ2Ql4Q5JYL+ZpIPFF9Fpq2gt7ZpUhaCO6K/vVjPVR2oA3r+SO68LypY29rLbRWSFrYpsnt34zLnHzA/wBa4StybxNeyaWbM29sJGhFu9yF/etEOik9Kw6OodAooooAKKKKACiiigAooooA+kvC/wDyLOl/9ecP/oArRrO8L/8AIs6X/wBecP8A6AK0aACiiigAooooAKKKKACiiigAoopG+6fpQB434s/4QnVvEN3fT+KJbeVm2vGLRmCleDz+FZX9m+A/+hwm/wDANq5DV/8AkLXv/XxJ/wChGqtAHc/2b4D/AOhwm/8AANqP7N8B/wDQ4Tf+AbVw1FAHc/2b4D/6HCb/AMA2o/s3wH/0OE3/AIBtXDUUAdz/AGb4D/6HCb/wDaj+zfAf/Q4Tf+AbVw1FAHc/2b4D/wChwm/8A2o/s3wH/wBDhN/4BtXDUUAdz/ZvgP8A6HCb/wAA2o/s3wH/ANDhN/4BtXDUUAdz/ZvgP/ocJv8AwDaj+zfAf/Q4Tf8AgG1cNRQB3P8AZvgP/ocJv/ANqP7N8B/9DhN/4BtXDUUAdz/ZvgP/AKHCb/wDaj+zfAf/AEOE3/gG1cNRQB3P9m+A/wDocJv/AADaj+zfAf8A0OE3/gG1cNRQB3P9m+A/+hwm/wDANqP7N8B/9DhN/wCAbVw1FAHc/wBm+A/+hwm/8A2o/s3wH/0OE3/gG1cNRQB3P9m+A/8AocJv/ANqP7N8B/8AQ4Tf+AbVw1FAHc/2b4D/AOhwm/8AANqP7N8B/wDQ4Tf+AbVw1FAHc/2b4D/6HCb/AMA2o/s3wH/0OE3/AIBtWT8PtDtfEGsS2N20iKLdnUo2CGGMfhWjZeC3i8P67qGqiWOSyWRbdVOAzIMlj6jpQBL/AGb4D/6HCb/wDaj+zfAf/Q4Tf+AbVXl8N6avibw/pwM/k6hBHJN843Zbrg44qrq2hWNr4bvdQiM3nQ6o1qmWBGwE9RjrQBpf2b4D/wChwm/8A2o/s3wH/wBDhN/4BtVDwHpvhzV7hdO1Jb/7dI7FGiYCPaBnnjr1qdtH8O3lprdxpgv1XT7cFRM4yZNxB6DkYxQBY/s3wH/0OE3/AIBtR/ZvgP8A6HCb/wAA2qU+F/DkH2bSLu6u49UubT7QtycCBTgnb+lQeHNJ8IX2j3dxcLqnn6dB5l2UdQrHJB2cc9KAHf2b4D/6HCb/AMA2o/s3wH/0OE3/AIBtVXwd4c07xHrOpLCblLCGMmAswD7j93dx9apeHdCiv9N1x50mN1YxjyUQ4y+4jBGOelAGv/ZvgP8A6HCb/wAA2o/s3wH/ANDhN/4BtVLUdA0zTbrSNHuHmk1S4lQ3mxxsiVj90DH3qlh8N6c/iPxDp7faPJ0+CSSD5xnKjjJxzQBY/s3wH/0OE3/gG1H9m+A/+hwm/wDANqXTPDfh5IdJsdTmvTqWrRCSJ4seXFn7oI71latoFvYeFXvmaRryLVHs2O75Cqg849cigDU/s3wH/wBDhN/4BtR/ZvgP/ocJv/ANqzvCWlaJcaFqeq60Lwx2bIALdgDhvYitO28JaTN4k0yOKe5l0rUbZ54skLIu0cgnFADf7N8B/wDQ4Tf+AbUf2b4D/wChwm/8A2rPuo/Bs7x2umR6uty86R5mZduN2D29K19U8K+HZZ9V03SZdQi1DTozK3nkNG4AzjIFAEH9m+A/+hwm/wDANqP7N8B/9DhN/wCAbVzng/T7fVvEdlYXW8QzvhthwcY7GtyTwnby+EdQ1S0843NneSJtLZBiU46Y645oAn/s3wH/ANDhN/4BtR/ZvgP/AKHCb/wDapZPCOkPqV3psDXP2kaYl1bZkB3PjLA8cjpWLo+hWtx4SudVujIJ3uUtrMBsKXPUnjkc/pQBq/2b4D/6HCb/AMA2o/s3wH/0OE3/AIBtUt54W8PPJqGi2M97/a1hbmZ5Xx5UhAyQB261z3irSrTTbLRJrXzd17ZCeXe2fmOOnoKANz+zfAf/AEOE3/gG1H9m+A/+hwm/8A2rH1TR7NfB2m63Y+aXklaC6VmyA46Y44/+vXQQeE9Di1aLT7w3heHTDd3eyQZD8cDj60AV/wCzfAf/AEOE3/gG1H9m+A/+hwm/8A2qnb2vg7U9T0+x0uPVkee4VJDOygbD1xgda1bD4fbvGF3Y3JmGlwp5iSKcM4P3RnHXOc/SgCt/ZvgP/ocJv/ANqP7N8B/9DhN/4BtUVrpHhe08NxaprC6k7S3UsCi3cfwk4yCPQU/R/Dei+ILbWJtH+2p9mjU2omYZL4JIYAc9OKAHf2b4D/6HCb/wDaj+zfAf/Q4Tf+AbVVbSfDun6dot5qy6gVvreRpRCwyJAwAxkcDrTfH2l+HdFl/s/T1v/tw2OxlcGPYRn060AXP7N8B/9DhN/wCAbUf2b4D/AOhwm/8AANq4aigDuf7N8B/9DhN/4BtR/ZvgP/ocJv8AwDauGooA7n+zfAf/AEOE3/gG1H9m+A/+hwm/8A2rhqKAO5/s3wH/ANDhN/4BtR/ZvgP/AKHCb/wDauGooA7n+zfAf/Q4Tf8AgG1H9m+A/wDocJv/AADauGooA7n+zfAf/Q4Tf+AbUf2b4D/6HCb/AMA2rhqKAO5/s3wH/wBDhN/4BtR/ZvgP/ocJv/ANq4aigDuf7N8B/wDQ4Tf+AbUf2b4D/wChwm/8A2rhqKAO5/s3wH/0OE3/AIBtR/ZvgP8A6HCb/wAA2rhqKAO5/s3wH/0OE3/gG1H9m+A/+hwm/wDANq4aigDuf7N8B/8AQ4Tf+AbUf2b4D/6HCb/wDauGooA7n+zfAf8A0OE3/gG1H9m+A/8AocJv/ANq4aigDuf7N8B/9DhN/wCAbUf2b4D/AOhwm/8AANq4aigDuf7N8B/9DhN/4BtR/ZvgP/ocJv8AwDauGooA7n+zfAf/AEOE3/gG1H9m+A/+hwm/8A2rhqKAPqTw41s2gWH2OYz24t0WOQrjeoUAHHbpV+sTwF/yJmkf9eqfyrboAKKKKACiiigAooooAKKKKACkb7p+lLSN90/SgD5X1f8A5C17/wBfEn/oRqrVrV/+Qte/9fEn/oRqrQAUUUUAFFFFABRRRQAUUUUAFFFFABRRRQAUUUUAFFFFABRRRQAUUUUAFFFFABRRRQAUUUUAdf8ACtius3zK20iwlIPocVsab4kvPEHh3XvtPyi30bZjP3n53N+PFedxSyREtFK8ZIwSrEZHpRHLJGrrHK6K42uFbAYeh9aAPUrfT7q/13wtrVqqyWFvaJ50wYYjKjkGs5rC613wbqMelRfaGfWZJVAIGVyeefrXAJdXMcDQR3MyQt96NZCFP1FLDd3UCbILqeJc52pIVGfwoA67wPpd9pHj+xttQgMEpR3Ckg8bT6Unhz/kB+Mf+uR/9DNckbq6aYTNdTGUDAcyHcB9aYs0qq6rK6q/3wGIDfX1oA9U0SwvZbWzsdRNvq3h6Wy8xruVQGtzg/KD144H/wCquY8GBF0LxesbbkFkQh9Rk4/SuUW6uFtzbrczLCTkxiQ7T+HSmpLJGrrHK6K4w4ViAw9D60Aeg+Ebuw8O+DYL3UJLiNr+9Dp5CgsVj9c9s5zWvasNA1rxXqMMayIbeO7hXPDbsn+deTvLI6JG8rsifcUsSF+g7U43VyylWuZiCoUgyHBUdB9KAO81q3i1LVfD/i2zUCO8uIo7pR/BKGA/X+grbk1q4u9c8UaXJDarFbWsux0jw7cdz3615OlxOkflpPKqbt20OQM+uPWgXFwHeQXEodxh23nLD3PegD0200+61HUPB+r2aLLZWtugnlDDEZU5INV9R0+71/whdrpMX2ktrs0owwGUweefqK87jurmKFoY7mZIn+8iyEKfqKWG7uoU2Q3U8SZztSQqP0oA7vQ/D2rxeE9f0h7Mi9kMLJFuGSMn/CtjS0Np4k8MaXIyG7tNPmEyBgdhbkA/lXlwv74MWF9chj1Pmtk/rUaTzJMZknkWU9XDkN+dAHd67D4nuLqwn1XR7W0toLxCJIUCk5bAzg810GuX1xrB8TaBatHBewYeIxqA08eBuUnuf8a8nkvryRdsl5cOM5w0pIz+dNW5uFnM63EolPWQOdx/GgDc+HHHjbTM8fvT/I12elaqmk6EZpsG2l1yaG4U9CjZB/xry2OWSOQSRyMjg5DK2Dn60rTTNH5bTSMm7dtLHGfXHrQB6N4qv00f4o6dcK2IEhijbnjYcg/pUPxBktdJv9H0O2bbb285u5fqz8fkM/pXn8sskrBpZXkYDALMSQPSkllkmffNI8jdNzsSf1oA9Xlsbiy8VeIdfuAiabNZP5U+4bX3KMY/KsbxJ4e1fWNF8Ny6daGdItNRXIYDB49a4R7q5eBbd7mZoV+7GZCVH4dKel/fIgRL65VQMACVgAPzoA7v4bQJOdT8L6ouwxSpcBSejxsNw/l+tSeENRl1Tx/rl/AqyM9tKIFboQCAo+hx+teeLcTrK0qzyLI2dzhyCc9cmkhmmgffDNJE2MZRipx+FAHoSweI5PFWhXmtaVbWUcd0I1MKBQSx74PtWlovia9uvGcegOf3cN5cMXz99drbV/A5/SvL3vr1yu+8uG2nK5lJwfUVGs8yzecs0iy9d4YhvzoA9Q0dtZXwXB/Yun217L9vn3rMgYKu48jJqr4fn1PQbDxLfXlutveJJFcNEuAuGYkgD0xmvPYr28iXbFeXEa5zhZSBmmvdXLh99zM2/AfdITux0z60Ad58WntZLfQZbLAt5EkkjA9GKt/Mmsr4r/8AI4P/ANe8X/oNcs8sjoiPK7KnCAsSF+npRLLJM++aV5Gxjc7En9aAGUUUUAFFFFABRRRQAUUUUAFFFFABRRRQAUUUUAFFFFABRRRQAUUUUAFFFFABRRRQAUUUUAFFFFABRRRQB9MeAv8AkTNI/wCvVP5Vt1ieAf8AkS9I/wCvVP5Vt0AFFFFABRRRQAUUUUAFFFFABRRRQBz0vgjwpJI8kmiWzO7FmJ3ck9e9N/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AB7/ABro6KAIrO2gs7WK1tYxFDEoVEHRQO1S0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9k=" id="269" name="Google Shape;269;p12"/>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0" name="Google Shape;270;p12"/>
          <p:cNvSpPr/>
          <p:nvPr/>
        </p:nvSpPr>
        <p:spPr>
          <a:xfrm>
            <a:off x="0" y="3"/>
            <a:ext cx="12192000" cy="49287"/>
          </a:xfrm>
          <a:prstGeom prst="rect">
            <a:avLst/>
          </a:prstGeom>
          <a:solidFill>
            <a:srgbClr val="C4CD21"/>
          </a:solidFill>
          <a:ln>
            <a:noFill/>
          </a:ln>
        </p:spPr>
        <p:txBody>
          <a:bodyPr anchorCtr="0" anchor="t" bIns="45700" lIns="45700" spcFirstLastPara="1" rIns="45700" wrap="square" tIns="45700">
            <a:noAutofit/>
          </a:bodyPr>
          <a:lstStyle/>
          <a:p>
            <a:pPr indent="0" lvl="0" marL="45720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Helvetica Neue"/>
              <a:ea typeface="Helvetica Neue"/>
              <a:cs typeface="Helvetica Neue"/>
              <a:sym typeface="Helvetica Neue"/>
            </a:endParaRPr>
          </a:p>
        </p:txBody>
      </p:sp>
      <p:sp>
        <p:nvSpPr>
          <p:cNvPr id="271" name="Google Shape;271;p12"/>
          <p:cNvSpPr txBox="1"/>
          <p:nvPr>
            <p:ph idx="1" type="body"/>
          </p:nvPr>
        </p:nvSpPr>
        <p:spPr>
          <a:xfrm>
            <a:off x="1991544" y="1556793"/>
            <a:ext cx="8229600" cy="45259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t/>
            </a:r>
            <a:endParaRPr sz="2000">
              <a:latin typeface="Arial"/>
              <a:ea typeface="Arial"/>
              <a:cs typeface="Arial"/>
              <a:sym typeface="Arial"/>
            </a:endParaRPr>
          </a:p>
          <a:p>
            <a:pPr indent="0" lvl="0" marL="0" rtl="0" algn="l">
              <a:lnSpc>
                <a:spcPct val="90000"/>
              </a:lnSpc>
              <a:spcBef>
                <a:spcPts val="1000"/>
              </a:spcBef>
              <a:spcAft>
                <a:spcPts val="0"/>
              </a:spcAft>
              <a:buClr>
                <a:schemeClr val="dk1"/>
              </a:buClr>
              <a:buSzPts val="2000"/>
              <a:buNone/>
            </a:pPr>
            <a:r>
              <a:t/>
            </a:r>
            <a:endParaRPr sz="2000">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t/>
            </a:r>
            <a:endParaRPr/>
          </a:p>
        </p:txBody>
      </p:sp>
      <p:sp>
        <p:nvSpPr>
          <p:cNvPr id="272" name="Google Shape;272;p12"/>
          <p:cNvSpPr/>
          <p:nvPr/>
        </p:nvSpPr>
        <p:spPr>
          <a:xfrm>
            <a:off x="1596997" y="1559209"/>
            <a:ext cx="9144000" cy="552432"/>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595959"/>
              </a:solidFill>
              <a:latin typeface="Helvetica Neue"/>
              <a:ea typeface="Helvetica Neue"/>
              <a:cs typeface="Helvetica Neue"/>
              <a:sym typeface="Helvetica Neue"/>
            </a:endParaRPr>
          </a:p>
        </p:txBody>
      </p:sp>
      <p:sp>
        <p:nvSpPr>
          <p:cNvPr id="273" name="Google Shape;273;p12"/>
          <p:cNvSpPr/>
          <p:nvPr/>
        </p:nvSpPr>
        <p:spPr>
          <a:xfrm>
            <a:off x="1394008" y="1017408"/>
            <a:ext cx="9144000" cy="552432"/>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595959"/>
              </a:solidFill>
              <a:latin typeface="Helvetica Neue"/>
              <a:ea typeface="Helvetica Neue"/>
              <a:cs typeface="Helvetica Neue"/>
              <a:sym typeface="Helvetica Neue"/>
            </a:endParaRPr>
          </a:p>
        </p:txBody>
      </p:sp>
      <p:sp>
        <p:nvSpPr>
          <p:cNvPr id="274" name="Google Shape;274;p12"/>
          <p:cNvSpPr/>
          <p:nvPr/>
        </p:nvSpPr>
        <p:spPr>
          <a:xfrm>
            <a:off x="2589420" y="684987"/>
            <a:ext cx="9144000" cy="552432"/>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595959"/>
              </a:solidFill>
              <a:latin typeface="Helvetica Neue"/>
              <a:ea typeface="Helvetica Neue"/>
              <a:cs typeface="Helvetica Neue"/>
              <a:sym typeface="Helvetica Neue"/>
            </a:endParaRPr>
          </a:p>
        </p:txBody>
      </p:sp>
      <p:sp>
        <p:nvSpPr>
          <p:cNvPr id="275" name="Google Shape;275;p12"/>
          <p:cNvSpPr txBox="1"/>
          <p:nvPr/>
        </p:nvSpPr>
        <p:spPr>
          <a:xfrm>
            <a:off x="0" y="387892"/>
            <a:ext cx="12423386" cy="553316"/>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800"/>
              <a:buFont typeface="Arial"/>
              <a:buNone/>
            </a:pPr>
            <a:r>
              <a:rPr b="1" i="0" lang="no-NO" sz="2800" u="none" cap="none" strike="noStrike">
                <a:solidFill>
                  <a:schemeClr val="dk1"/>
                </a:solidFill>
                <a:latin typeface="Georgia"/>
                <a:ea typeface="Georgia"/>
                <a:cs typeface="Georgia"/>
                <a:sym typeface="Georgia"/>
              </a:rPr>
              <a:t>How to address controversial issues in the classroom: main rules</a:t>
            </a:r>
            <a:endParaRPr b="1" i="0" sz="2800" u="none" cap="none" strike="noStrike">
              <a:solidFill>
                <a:schemeClr val="dk1"/>
              </a:solidFill>
              <a:latin typeface="Georgia"/>
              <a:ea typeface="Georgia"/>
              <a:cs typeface="Georgia"/>
              <a:sym typeface="Georgia"/>
            </a:endParaRPr>
          </a:p>
        </p:txBody>
      </p:sp>
      <p:sp>
        <p:nvSpPr>
          <p:cNvPr id="276" name="Google Shape;276;p12"/>
          <p:cNvSpPr/>
          <p:nvPr/>
        </p:nvSpPr>
        <p:spPr>
          <a:xfrm>
            <a:off x="1" y="6576769"/>
            <a:ext cx="6932246" cy="281232"/>
          </a:xfrm>
          <a:prstGeom prst="rect">
            <a:avLst/>
          </a:prstGeom>
          <a:solidFill>
            <a:srgbClr val="00ABCD">
              <a:alpha val="4705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77" name="Google Shape;277;p12"/>
          <p:cNvSpPr txBox="1"/>
          <p:nvPr/>
        </p:nvSpPr>
        <p:spPr>
          <a:xfrm>
            <a:off x="-24337" y="1196013"/>
            <a:ext cx="7820120" cy="5327626"/>
          </a:xfrm>
          <a:prstGeom prst="rect">
            <a:avLst/>
          </a:prstGeom>
          <a:noFill/>
          <a:ln>
            <a:noFill/>
          </a:ln>
        </p:spPr>
        <p:txBody>
          <a:bodyPr anchorCtr="0" anchor="t" bIns="45700" lIns="91425" spcFirstLastPara="1" rIns="91425" wrap="square" tIns="45700">
            <a:normAutofit lnSpcReduction="10000"/>
          </a:bodyPr>
          <a:lstStyle/>
          <a:p>
            <a:pPr indent="-228600" lvl="0" marL="228600" marR="0" rtl="0" algn="l">
              <a:lnSpc>
                <a:spcPct val="110000"/>
              </a:lnSpc>
              <a:spcBef>
                <a:spcPts val="0"/>
              </a:spcBef>
              <a:spcAft>
                <a:spcPts val="0"/>
              </a:spcAft>
              <a:buClr>
                <a:schemeClr val="dk1"/>
              </a:buClr>
              <a:buSzPts val="2400"/>
              <a:buFont typeface="Arial"/>
              <a:buChar char="•"/>
            </a:pPr>
            <a:r>
              <a:rPr b="1" i="0" lang="no-NO" sz="2400" u="none" cap="none" strike="noStrike">
                <a:solidFill>
                  <a:schemeClr val="dk1"/>
                </a:solidFill>
                <a:latin typeface="Calibri"/>
                <a:ea typeface="Calibri"/>
                <a:cs typeface="Calibri"/>
                <a:sym typeface="Calibri"/>
              </a:rPr>
              <a:t>Rule number one: </a:t>
            </a:r>
            <a:r>
              <a:rPr b="0" i="0" lang="no-NO" sz="2400" u="none" cap="none" strike="noStrike">
                <a:solidFill>
                  <a:schemeClr val="dk1"/>
                </a:solidFill>
                <a:latin typeface="Calibri"/>
                <a:ea typeface="Calibri"/>
                <a:cs typeface="Calibri"/>
                <a:sym typeface="Calibri"/>
              </a:rPr>
              <a:t>do not touch upon a topic if it is too risky and can affect safety of students or your own;</a:t>
            </a:r>
            <a:endParaRPr b="0" i="0" sz="1400" u="none" cap="none" strike="noStrike">
              <a:solidFill>
                <a:srgbClr val="000000"/>
              </a:solidFill>
              <a:latin typeface="Arial"/>
              <a:ea typeface="Arial"/>
              <a:cs typeface="Arial"/>
              <a:sym typeface="Arial"/>
            </a:endParaRPr>
          </a:p>
          <a:p>
            <a:pPr indent="-228600" lvl="0" marL="228600" marR="0" rtl="0" algn="l">
              <a:lnSpc>
                <a:spcPct val="110000"/>
              </a:lnSpc>
              <a:spcBef>
                <a:spcPts val="1000"/>
              </a:spcBef>
              <a:spcAft>
                <a:spcPts val="0"/>
              </a:spcAft>
              <a:buClr>
                <a:schemeClr val="dk1"/>
              </a:buClr>
              <a:buSzPts val="2400"/>
              <a:buFont typeface="Arial"/>
              <a:buChar char="•"/>
            </a:pPr>
            <a:r>
              <a:rPr b="1" i="0" lang="no-NO" sz="2400" u="none" cap="none" strike="noStrike">
                <a:solidFill>
                  <a:schemeClr val="dk1"/>
                </a:solidFill>
                <a:latin typeface="Calibri"/>
                <a:ea typeface="Calibri"/>
                <a:cs typeface="Calibri"/>
                <a:sym typeface="Calibri"/>
              </a:rPr>
              <a:t>De-personalizing to avoid ”over-heating” </a:t>
            </a:r>
            <a:r>
              <a:rPr b="0" i="0" lang="no-NO" sz="2400" u="none" cap="none" strike="noStrike">
                <a:solidFill>
                  <a:schemeClr val="dk1"/>
                </a:solidFill>
                <a:latin typeface="Calibri"/>
                <a:ea typeface="Calibri"/>
                <a:cs typeface="Calibri"/>
                <a:sym typeface="Calibri"/>
              </a:rPr>
              <a:t>and assure safe participation of all (forced reveal of personal views in public – violation of privacy). For example, working through geographic and historical parallels (Teaching Controversial Issues manual, p. 22);</a:t>
            </a:r>
            <a:endParaRPr b="0" i="0" sz="1400" u="none" cap="none" strike="noStrike">
              <a:solidFill>
                <a:srgbClr val="000000"/>
              </a:solidFill>
              <a:latin typeface="Arial"/>
              <a:ea typeface="Arial"/>
              <a:cs typeface="Arial"/>
              <a:sym typeface="Arial"/>
            </a:endParaRPr>
          </a:p>
          <a:p>
            <a:pPr indent="-228600" lvl="0" marL="228600" marR="0" rtl="0" algn="l">
              <a:lnSpc>
                <a:spcPct val="110000"/>
              </a:lnSpc>
              <a:spcBef>
                <a:spcPts val="1000"/>
              </a:spcBef>
              <a:spcAft>
                <a:spcPts val="0"/>
              </a:spcAft>
              <a:buClr>
                <a:schemeClr val="dk1"/>
              </a:buClr>
              <a:buSzPts val="2400"/>
              <a:buFont typeface="Arial"/>
              <a:buChar char="•"/>
            </a:pPr>
            <a:r>
              <a:rPr b="1" i="0" lang="no-NO" sz="2400" u="none" cap="none" strike="noStrike">
                <a:solidFill>
                  <a:schemeClr val="dk1"/>
                </a:solidFill>
                <a:latin typeface="Calibri"/>
                <a:ea typeface="Calibri"/>
                <a:cs typeface="Calibri"/>
                <a:sym typeface="Calibri"/>
              </a:rPr>
              <a:t>Start simple and build up</a:t>
            </a:r>
            <a:r>
              <a:rPr b="0" i="0" lang="no-NO" sz="2400" u="none" cap="none" strike="noStrike">
                <a:solidFill>
                  <a:schemeClr val="dk1"/>
                </a:solidFill>
                <a:latin typeface="Calibri"/>
                <a:ea typeface="Calibri"/>
                <a:cs typeface="Calibri"/>
                <a:sym typeface="Calibri"/>
              </a:rPr>
              <a:t>: some students are not used to talking long or working independently in a group. Start with short periods of discussions (5 min), making them longer as students get more involved and more experienced;</a:t>
            </a:r>
            <a:endParaRPr b="0" i="0" sz="1400" u="none" cap="none" strike="noStrike">
              <a:solidFill>
                <a:srgbClr val="000000"/>
              </a:solidFill>
              <a:latin typeface="Arial"/>
              <a:ea typeface="Arial"/>
              <a:cs typeface="Arial"/>
              <a:sym typeface="Arial"/>
            </a:endParaRPr>
          </a:p>
          <a:p>
            <a:pPr indent="-228600" lvl="0" marL="228600" marR="0" rtl="0" algn="l">
              <a:lnSpc>
                <a:spcPct val="110000"/>
              </a:lnSpc>
              <a:spcBef>
                <a:spcPts val="1000"/>
              </a:spcBef>
              <a:spcAft>
                <a:spcPts val="0"/>
              </a:spcAft>
              <a:buClr>
                <a:schemeClr val="dk1"/>
              </a:buClr>
              <a:buSzPts val="2400"/>
              <a:buFont typeface="Arial"/>
              <a:buChar char="•"/>
            </a:pPr>
            <a:r>
              <a:rPr b="1" i="0" lang="no-NO" sz="2400" u="none" cap="none" strike="noStrike">
                <a:solidFill>
                  <a:schemeClr val="dk1"/>
                </a:solidFill>
                <a:latin typeface="Calibri"/>
                <a:ea typeface="Calibri"/>
                <a:cs typeface="Calibri"/>
                <a:sym typeface="Calibri"/>
              </a:rPr>
              <a:t>Take timeouts </a:t>
            </a:r>
            <a:r>
              <a:rPr b="0" i="0" lang="no-NO" sz="2400" u="none" cap="none" strike="noStrike">
                <a:solidFill>
                  <a:schemeClr val="dk1"/>
                </a:solidFill>
                <a:latin typeface="Calibri"/>
                <a:ea typeface="Calibri"/>
                <a:cs typeface="Calibri"/>
                <a:sym typeface="Calibri"/>
              </a:rPr>
              <a:t>from discussing very emotional aspects of an issue.</a:t>
            </a:r>
            <a:endParaRPr b="0" i="0" sz="2400" u="none" cap="none" strike="noStrike">
              <a:solidFill>
                <a:schemeClr val="dk1"/>
              </a:solidFill>
              <a:latin typeface="Calibri"/>
              <a:ea typeface="Calibri"/>
              <a:cs typeface="Calibri"/>
              <a:sym typeface="Calibri"/>
            </a:endParaRPr>
          </a:p>
          <a:p>
            <a:pPr indent="-101600" lvl="0" marL="228600" marR="0" rtl="0" algn="l">
              <a:lnSpc>
                <a:spcPct val="90000"/>
              </a:lnSpc>
              <a:spcBef>
                <a:spcPts val="100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p:txBody>
      </p:sp>
      <p:pic>
        <p:nvPicPr>
          <p:cNvPr descr="Icon&#10;&#10;Description automatically generated" id="278" name="Google Shape;278;p12"/>
          <p:cNvPicPr preferRelativeResize="0"/>
          <p:nvPr/>
        </p:nvPicPr>
        <p:blipFill rotWithShape="1">
          <a:blip r:embed="rId3">
            <a:alphaModFix/>
          </a:blip>
          <a:srcRect b="-1" l="3074" r="2517" t="0"/>
          <a:stretch/>
        </p:blipFill>
        <p:spPr>
          <a:xfrm>
            <a:off x="7945517" y="1667880"/>
            <a:ext cx="3941064" cy="409651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3"/>
          <p:cNvSpPr/>
          <p:nvPr/>
        </p:nvSpPr>
        <p:spPr>
          <a:xfrm>
            <a:off x="1241608" y="865008"/>
            <a:ext cx="9144000" cy="552432"/>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595959"/>
              </a:solidFill>
              <a:latin typeface="Helvetica Neue"/>
              <a:ea typeface="Helvetica Neue"/>
              <a:cs typeface="Helvetica Neue"/>
              <a:sym typeface="Helvetica Neue"/>
            </a:endParaRPr>
          </a:p>
        </p:txBody>
      </p:sp>
      <p:sp>
        <p:nvSpPr>
          <p:cNvPr id="284" name="Google Shape;284;p13"/>
          <p:cNvSpPr/>
          <p:nvPr/>
        </p:nvSpPr>
        <p:spPr>
          <a:xfrm>
            <a:off x="5383014" y="731838"/>
            <a:ext cx="3019533" cy="1103587"/>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254000" lvl="0" marL="342900" marR="0" rtl="0" algn="l">
              <a:lnSpc>
                <a:spcPct val="100000"/>
              </a:lnSpc>
              <a:spcBef>
                <a:spcPts val="0"/>
              </a:spcBef>
              <a:spcAft>
                <a:spcPts val="0"/>
              </a:spcAft>
              <a:buClr>
                <a:srgbClr val="000000"/>
              </a:buClr>
              <a:buSzPts val="1400"/>
              <a:buFont typeface="Helvetica Neue"/>
              <a:buNone/>
            </a:pPr>
            <a:r>
              <a:t/>
            </a:r>
            <a:endParaRPr b="0" i="0" sz="1400" u="none" cap="none" strike="noStrike">
              <a:solidFill>
                <a:srgbClr val="595959"/>
              </a:solidFill>
              <a:latin typeface="Helvetica Neue"/>
              <a:ea typeface="Helvetica Neue"/>
              <a:cs typeface="Helvetica Neue"/>
              <a:sym typeface="Helvetica Neue"/>
            </a:endParaRPr>
          </a:p>
          <a:p>
            <a:pPr indent="-254000" lvl="0" marL="342900" marR="0" rtl="0" algn="l">
              <a:lnSpc>
                <a:spcPct val="100000"/>
              </a:lnSpc>
              <a:spcBef>
                <a:spcPts val="0"/>
              </a:spcBef>
              <a:spcAft>
                <a:spcPts val="0"/>
              </a:spcAft>
              <a:buClr>
                <a:srgbClr val="000000"/>
              </a:buClr>
              <a:buSzPts val="1400"/>
              <a:buFont typeface="Helvetica Neue"/>
              <a:buNone/>
            </a:pPr>
            <a:r>
              <a:t/>
            </a:r>
            <a:endParaRPr b="0" i="0" sz="1400" u="none" cap="none" strike="noStrike">
              <a:solidFill>
                <a:srgbClr val="595959"/>
              </a:solidFill>
              <a:latin typeface="Helvetica Neue"/>
              <a:ea typeface="Helvetica Neue"/>
              <a:cs typeface="Helvetica Neue"/>
              <a:sym typeface="Helvetica Neue"/>
            </a:endParaRPr>
          </a:p>
          <a:p>
            <a:pPr indent="-276225" lvl="0" marL="342900" marR="0" rtl="0" algn="l">
              <a:lnSpc>
                <a:spcPct val="100000"/>
              </a:lnSpc>
              <a:spcBef>
                <a:spcPts val="0"/>
              </a:spcBef>
              <a:spcAft>
                <a:spcPts val="0"/>
              </a:spcAft>
              <a:buClr>
                <a:srgbClr val="000000"/>
              </a:buClr>
              <a:buSzPts val="1050"/>
              <a:buFont typeface="Helvetica Neue"/>
              <a:buNone/>
            </a:pPr>
            <a:r>
              <a:t/>
            </a:r>
            <a:endParaRPr b="0" i="0" sz="1050" u="none" cap="none" strike="noStrike">
              <a:solidFill>
                <a:srgbClr val="595959"/>
              </a:solidFill>
              <a:latin typeface="Helvetica Neue"/>
              <a:ea typeface="Helvetica Neue"/>
              <a:cs typeface="Helvetica Neue"/>
              <a:sym typeface="Helvetica Neue"/>
            </a:endParaRPr>
          </a:p>
        </p:txBody>
      </p:sp>
      <p:sp>
        <p:nvSpPr>
          <p:cNvPr descr="data:image/jpg;base64,%20/9j/4AAQSkZJRgABAQEAYABgAAD/2wBDAAUDBAQEAwUEBAQFBQUGBwwIBwcHBw8LCwkMEQ8SEhEPERETFhwXExQaFRERGCEYGh0dHx8fExciJCIeJBweHx7/2wBDAQUFBQcGBw4ICA4eFBEUHh4eHh4eHh4eHh4eHh4eHh4eHh4eHh4eHh4eHh4eHh4eHh4eHh4eHh4eHh4eHh4eHh7/wAARCALgAy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myuscbSOcKoyTQA6iqH9r6f/z8D8jR/a+n/wDPwPyNAF+iqH9r6f8A8/A/I0f2vp//AD8D8jQBfoqh/a+n/wDPwPyNH9r6f/z8D8jQBfoqh/a+n/8APwPyNH9r6f8A8/A/I0AX6Kof2vp//PwPyNH9r6f/AM/A/I0AX6Kof2vp/wDz8D8jR/a+n/8APwPyNAF+iqH9r6f/AM/A/I0f2vp//PwPyNAF+iqH9r6f/wA/A/I0f2vp/wDz8D8jQBfoqh/a+n/8/A/I0f2vp/8Az8D8jQBfoqh/a+n/APPwPyNH9r6f/wA/A/I0AX6Kof2vp/8Az8D8jR/a+n/8/A/I0AX6Kof2vp//AD8D8jR/a+n/APPwPyNAF+iqH9r6f/z8D8jR/a+n/wDPwPyNAF+iqH9r6f8A8/A/I0f2vp//AD8D8jQBfoqh/a+n/wDPwPyNH9r6f/z8D8jQBfoqh/a+n/8APwPyNH9r6f8A8/A/I0AX6Kof2vp//PwPyNH9r6f/AM/A/I0AX6Kof2vp/wDz8D8jR/a+n/8APwPyNAF+iqH9r6f/AM/A/I0f2vp//PwPyNAF+iqH9r6f/wA/A/I0f2vp/wDz8D8jQBfoqh/a+n/8/A/I0f2vp/8Az8D8jQBfoqh/a+n/APPwPyNH9r6f/wA/A/I0AX6Kof2vp/8Az8D8jR/a+n/8/A/I0AX6Kof2vp//AD8D8jR/a+n/APPwPyNAF+iqH9r6f/z8D8jR/a+n/wDPwPyNAF+iqH9r6f8A8/A/I0f2vp//AD8D8jQBfoqh/a+n/wDPwPyNH9r6f/z8D8jQBfoqh/a+n/8APwPyNH9r6f8A8/A/I0AX6Kof2vp//PwPyNH9r6f/AM/A/I0AX6Kof2vp/wDz8D8jR/a+n/8APwPyNAF+iqH9r6f/AM/A/I0f2vp//PwPyNAF+iqH9r6f/wA/A/I0f2vp/wDz8D8jQBfoqh/a+n/8/A/I0f2vp/8Az8D8jQBfoqh/a+n/APPwPyNH9r6f/wA/A/I0AX6Kof2vp/8Az8D8jR/a+n/8/A/I0AX6Kof2vp//AD8D8jR/a+n/APPwPyNAF+iqH9r6f/z8D8jR/a+n/wDPwPyNAF+iqH9r6f8A8/A/I0f2vp//AD8D8jQBfoqh/a+n/wDPwPyNH9r6f/z8D8jQBfoqh/a+n/8APwPyNH9r6f8A8/A/I0AX6Kof2vp//PwPyNH9r6f/AM/A/I0AX6Kof2vp/wDz8D8jR/a+n/8APwPyNAF+iqH9r6f/AM/A/I0f2vp//PwPyNAF+iqH9r6f/wA/A/I0f2vp/wDz8D8jQBfoqh/a+n/8/A/I0f2vp/8Az8D8jQBfopsUiyxrIhyrDINOoAKKKKACiiigAooooAKKKKACq+pf8g+f/rmasVX1L/kHz/8AXM0AcZRRRQAUUUUAFFFFABRRRQAUUUUAFFFFABRRRQAUUVR17WNN0LTJNS1a8itLWP70jnv2A9T7UAXqK8/0v4xeBdQ1GOxi1CeOSVwkbSW7BWYnAGa7bVtRsNJsZL7U7uG0tohl5JWCqKALVFecSfGzwAlwYhqFy6g481bZtv8ALNb2q+P/AAtplrpV1dX7+RqwzZukTMJBkD04696AOpopk8iQQSTSHCRqXY+wGTWN4O8V6L4tsp7zQ7h54YJPKkLRlMNjOOfagDcorjPFfxO8G+Gr5rC/1IyXaffht0MjJ9ccA+1XvBvjrwx4tLx6LqKyToNzQSKUkA9cHqPpQB0tFUdc1fTdD06TUdWvIrO1j+9JI2Bn0HqfauHt/jV4BmvBb/2hcRKTgTSW7BPz7UAejUVSn1Wwi0WTWftCSWKQmczRncCgGcjHXiqvhLxJpPinSf7U0adprXzDHuZCp3DrwfrQBr0VU1jUrDR9Om1HU7qK1tYRl5ZDgCuHs/jN4Cub5bRdRuIy7BVke3YISenOKAPQ6KAcgEdCM1R17VrHQ9HudW1KbybS2TfI+M4H0HWgC9RWN4R8TaP4q0x9R0S5M9ukhiYlCpDAZwQfrR4s8UaH4WsFvNcv0tY2O2NcEvIfRVHJoA2aK4nwr8UvB/iTVY9L0+9mW8lJEUcsLLvwM8Hp0FdtQAUVwniD4teCNF1J9PuNSeeeNtsgt4jIqHuCRxmun8Ma/pXiXSU1TRrr7TasxXdtKkMOoINAGpRXMeKvHnhnwxqtvpmsXzQXVwgdFEbN8pOASR05rpmICls8AZyPSgBaK89l+M3gCKV431ScMjFSPsz9QcHtWtpPxD8Lap4f1LXbO9kex0wA3TmFgVGM8DGTQB1lFedn40/D7/oKT/8AgM/+Fdn4b1rT/EOjQavpcrS2k+fLdlKk4ODwaANGimyOscbSOwVVBZiewFc54O8c+G/Ft1c22h3zTy2yhpFaNl+UnGRnrQB0tFYnjDxTo3hPT4r/AFu4eCCWURIyxl8sQTjA9ga0dI1Cz1bTLbUtPmWe1uUEkTr3B/kfagC1RWD4f8X6Fruralpem3LyXWmsVulaMqFIYqcE9eRXNXHxn8AQymP+1J5MEglLZ8Z/KgD0Oiuf8KeNPDHijK6Jq0NzKoy0JysgHrtPNdBQAUVgaT4w0LVPE974bs7l31GyDNPGYyAoBAPJ4PLCofD/AI58Na7r91oWnXxfULUuJInjK5KNtbBPXB9KAOlorE8YeKtF8J2cF3rdw8EVxL5UZWMvlsZxx7CtOe9tbewN/cXEcFqIxI0sjbVVSM5JPSgCxRXnV58afANvcmBdRuJwDgyRW7FPz71s3vxE8J2nhq08Ryag5027mMMMqwsSXAJIxjI6GgDrKKjtpo7i2iuIjmOVFdDjGQRkViX/AIw0Kx8WWvha4uXXVLoBooxExBBzj5unY0Ab9FUPEGrWOhaPc6tqUjR2lsu6VgpYgZx0H1qtpfiXRdR8Mr4khvFTS2Vn8+UbAArFSTnpyDQBsUV50PjT4AN59n/tKcLu2+d9nbZ+eK6PxR408PeG00+TVbt411HP2YpGzb+h7dPvCgDoqK57T/GegX3iy48LQXUg1W3DF4XiZRwATgng8HNaXiDV7DQdHuNW1SbybS3XdI+Ccc4HA68mgC/RXE3vxS8G2el2GpXN9OltfhzbMbZ/nCHDHGPWq1l8YPAd5ewWdvqczTTyLHGDbOMsTgdqAO/opSMEg9RXD+Jvip4L8P6k+nXmpPNdRnbKlvGZPLPoSOM+1AHb0Vz2k+NPDmqeGbnxHZ3+/TbQMbiQxsDHtGSCuM9DXOJ8aPh+0wj/ALUnUE/fNs+3+VAHolFVtL1Cy1Swiv8ATrqK6tZhujljbKsKwvFXjzwz4Y1W20zWL4wXNwoZFEbMACcAkjpzQB01FHbI5Fc74v8AG3hnwoqjW9TjglcZSFQXkYeu0c496AOiorhfDXxX8Ga/q0Gl2V7Ol3cOEhSWBl3t6A9KTVvi14H0rVLrTb3UpkubWVopVFu5AYdRnHNAHd0Vy/g7x74Z8W3k9pod5JPLBH5kgaJkwucdSPesrXfi54H0fUnsJtSeeaNtsht4jIqHuMjj8qAO9orN8Na5pfiPSI9V0e5FzaSEqr7SvI6gg1pUAFFFFABRRRQAUUUUAFFFFAHZaX/yDoP9wVZqtpf/ACDoP9wVZoAKKKKACiiigAooooAKKKKACq+pf8g+f/rmasVX1L/kHz/9czQBxlFFFABRRRQAUUUUAFFFFABRRRQAUUUUAFFFFABXjv7UOnajc6FpF/bwyXFhZ3DNdxpnjIG1j7cMM9s17FWJ4l8UeHtAntLTXb+G1+3b1iEw+RsYyD2A5HWgDkfAur/DDxYtlFpmm6bb39ttkitpIRHNGy91P8WD6E1yfxHWbx18brDwTPcSR6VZKHmRDjcdu9z9cYUelYfxsi8Hw61o954Hmt11p7jLpp7ZX/ZbA4DbsdOvNavxCe+8C/GXTPG15bPJYXkSLcsgyA+zZIv1/iHrQB69b+DPCUFgLGPw5pn2cLt2tAGJHuTyT715N+0nHa6Zc+D44Y1gtLR2Coo4RFK8D8BXqEPxC8EzWAvl8S6eISu75pQGH1U85ry/9oq6s9UuvBd5bSJcWl1IXjb+F0Yp/MUAdVqXxm8AT6dcwx6pcF5IXRR9kk6lSB2rgvhNrc/h74J+L9VtW23EdyFhb0dkAB/DOa9j1fwd4STSrx08M6SrLbuVItVyDtPPSvHfhHoc3iL4K+LtJtRuuJboNCPV1QED8cYoA634AeC9I/4Q+LxFqllDf6jqLvJ5lwu/YmccZ7k5JNc/8dtDtvBXiDRPGfhuJdPla4KTRwjapYcg49xkEd62fgN480a38Kp4Z1y9i02/093RVuTsDoTnqe4OQRWJ8Zdct/iF4o0Xwb4XkF+I5zJPPHygY8dfRRkk0AP8cyN8QfjVo/he4kdNKggjnkiVsA7ovNY/XaQor1XWfAfhTUtCk0htDsoIjGVjeKIK8RxwwbrmvKfiDHJ8PvjLpHi5oZJdKmijhkdR02x+Uw+u0BhXpmtfErwbp+gSarHrlpdDyy0MMT5kkbHC7eooA8r+E2o3kHgnx54Tu5TIunWs7Q5P3eGVwPbIB/E12X7MH/JM/wDt9k/ktcl8KdIvj8P/ABv4s1CIxnVbWYQgjG4YZmYe2SB+Faf7PPirw3o3w++x6rrVnZ3H2uR/LlkCttIGDQBq/tOabqd94JtJ7GKSa3tLsS3cacnZtIDEegNP+H2sfC7xVp9hpsGl6bbX8KJttZ4QkgdQOVb+LkZ61117498H21nbXU+uWhtLuZrdJQdyFwuSpPbgjr614z8eo/A23T9Q8JTWi629yCV09uGX+8QOA2cYx1oA+jDycnrXkP7SepTTWGjeELElrrVbtWZR3RSAB+LEfka9T0Y3TaPZNe8XRt4zNn+/tGf1rwXVdNvfid8bNUj0/VJNOt9Ij8uO7jBJQocfLgjkuT37UAavwX83wf8AFPxB4FunPlTDzbbP8RXkEfVSf++ag/aBgksPiH4f8Ratp8moaBCiJJGBldwcllP1BH1xisPx14a1j4a+KtA8V3Gu3Gtk3IWSeUEMu3+Akk5yu78q9t1nxf4NS9TRNX1KxU3VstwsVyAY5I2+7yeO3SgCj4Ivvh74juotW8N2+mi+tlOAkIimiBGCCvHbiup1mG4uNIvYLV9lxJbukTZ6MVIH618+6lDoFn8dfD//AAr2VG8yVPtSWzloly3zAH+7tzkdBX0RfXMFlZz3lw4SCBGkkY9lAyTQB85/BrWPB/hptQ8P+OdKit9Ta4wbi8t964xgqSfu85OehzX0D4fs9IsdJih0OG3h09syxiA/uzuOSRXAeM9X+FPi3wxPf6hqGmTMICYpgdtyjY4A/iznsa4v4YeIL/w98CPEWozSSCJJzDppY/xuoB2+wJz9c0AYHjCzvPH2v+NvEtrue20eNRAR3VGxgfgHb8K90+E+u/8ACRfDfTb5n3TpAbef/fQbf1GD+NeUfDj4T61qngy31KPxdd6RHqKF3tYlba68gFsMM5H861P2fLmfQfEnibwJfP8AvIWaWHPGSnysQPdSp/CgDmPg7q3gXTbnX18ZLYM8l1/o/wBpg8zgM2cccdq9J8U3nhLUPgz4quvCEdmtobZklNtD5YLgDqMc8GuO/Z78OaFr0/iVtZ0q2vjDdgRmVc7cs2cV6J8StG0rQ/hD4ltdIsIbKBrR3ZIhgFuOaAPNfhd4o+Fmm+C7Sz8TWtk+qI7mVpNPaVsE8fMFOeK9y8KXGj3fh2zu/D8cUemToZLdY4vLXGTn5e3INeQ/B+5+GsfgGyTxF/YH9oh5PM+1Ihkxu4zn2r2Hw3daNdaPC/h+S1fTkzHF9mx5a4PIGPc0Acv8dNe/sH4b6jJG+24uwLSHB5y/BI+i5ryLwPZ3Xw5+IXhS4vSY7bW7FVmzwF8wkYP+6Shro/jl5/i/4laB4Dsp/LCfvJ3Az5bP/ER/soCfxrG+Knwz1zQfC/8Ab03iy81r7A6YjmVv3SkgblJY4wcUAdf+1Tx4H04H/oJLn/v29ZfwT1y58J+LLj4e61IRBOwm02R+mWG4AezD9QRVb4162viL4J+GtYVgXnuo/Nx2kWN1YfmDW/8AGPwfLrHgvTPEmkqy6xpFtFIpj+9JEFBI+q9R+NAGd8Ef+Sl+P/8ArtL/AOjmqp+zNpWl6lZeI21DTbS7KXUQUzRB9oIfIGaj/Zuv31TxT4r1KVQJLqBZZAP7zNlv1zSfs267ouj2XiJdV1S0sjJcxsgmkClgA+cZ+tADvjx4XsfB82l+M/C0Y0y5S6EciQnCFsEhgO3Qgjoa9v0S9/tLRrHUAu37TbxzY9Nyg14Z8X/E0PxG1bS/BfhDdfqLjzJ7hFOzOMcH0AJJPSvdtLtI9P021sIjlLaFIlPqFAGf0oA8Z+GP/JxHi7/rlN/6MjrzUx6tYeKPEXi3R2YT6JrDPIB/ceWQEn2yAD7NXpXwx/5OJ8Xf9cpv/RkdJ8DLW3vvGHxBs7uJZbee4eORGHDKZZARQBW+O/iCz8UfDLw1rViR5c9+NyZ5jcI25T9DT/jPdXniDxR4T+H9vcNBa3UNvJcFT94v8oz67QpOPcV538Q9I1DwbqN14QmZ5NNe7S9sXboRyufrg4PuBXoPxptb7QPFHhTx9a27T29tDBHPgcKyfMAfTcGI/CgD1bSfA/hHS9OSwttAsHiVdpaaEO7+7E9TXnH7S2n2Wl/D3R7HTrWO1tYtS+SKMYVcpITj8Sa77S/iN4K1HTlvovEFlEhXLRzSBHQ+hB7157+0hqmn618OdG1LS7pLq0l1L93KnRsJID+oNAHr/h7/AJF/Tf8Ar0i/9AFeP+NP+TnPDn/XKP8Ak9d5ofjzwZFolhFJ4l05HS2iVlMwyCEAIrzv4uXUeh/GLwt4xmy+lSRRnzlGRgE5x/wFwaAPQ/jh/wAkq17/AK4L/wChrXmV3puqan+y5pcemRySmGd5p40GS8SzSZ474JB/Cun+OPjjw3P8OrzT9O1a1vrrUQkcMcDhjjcCWOOnArX8C6hp/gP4UeHl8S3IsBKNuZAflaRmcA+nB5oA5z4Y618L9f8AD1h4futL0621BIljkhuoQrSyDqyv3JPPXNVv2oQFuPCSgYAuJQB6f6us34+j4eXOhx6lodxp/wDbjzqU+wsP3i5+YsF4Hrnrmq/xoa+fwp8OX1Tf9sMRM2/72cRdffGM0AanxgVvCXxg8O+M4lK29yVS4I7lflb80b9K0f2l9UkuLHRvCWnt5k+qXKyFV53KCAv5sw/Kug/aC0P+2fhrdzRpuuNPZbuPHXC8N/46TXnnwiafxz8TrDWrwF4NC0uFPm5HmKu1f/HiW/CgBfj1p9l4fm8C6Yyr9ksYTHJxkFVZNxx3zzXaaN4r+Dd/rdrZ6XY6f9smnVbfGmMp3k/LyV4rnP2mTCPFHhI3OzyAz+Zv+7t3pnPtiu3tdS+EcOoRy2MnhmO4WQGF4kQMGzxg+tAHc3aySW8yRNslZGCt6Njg183/AAo1Twz4R1nVtF8f6UsWoST4F1dQeYqjnIOegJ53d6+kZpY4YXmlYLGil2Y9AAMk1534i1z4U+MNAkudU1DTJ0WM4kc7LiLjt/Fn2oAveMLTRLT4Q6//AMI9Dax2E9lNMv2Yjy2LLyRiuC+GC+BR8Gnk8TLpPmbp9xl2+d1+XH8WfSsn4WNen4L+O42aVtNSJvshfpnY2/H4bM+9anwU+GfhDxF4MtNd1eynuLxppFYeeVQhWwOAM/rQBr/srrdr4S1VpPMFk16Ps2//AHfmx/47n3rz/wAYWd54+8QeNvElrue20eJVt8c7lRwMD6qJG/EV7l8RNQs/Bfw01CXT4IrRIbcwWkUYwod/lXH4nNeU/Dj4T61qng231KPxfeaRHqSl3tYlbDrkgFsMM5H6GgD034d+K01D4SW/iCZvMlsbN1uBnkvCvP5gA/jXn/wL8M2njS61Txx4qjXUriS6McUU3KA4DEkdwMgAdOtM+CUUtlqPjD4ZahLtaSOURHpkgFGIHupVvwpnwP8AFlp4HudT8F+LH/s2RLkyRSyjCbsBSCfQ4BB6UAe0Q+GvDsN/b38OiWEN1bnMMscIVkOMdvY14Do2reEdI+M3i6fxhFBJZvcTLEJbYzDfvHYA44zzXu1v4y8K3Op22m22vWM93dNthijkDFjjPb6V4p4Tl8Lw/Gvxg3iv+zvspnmEf21QV3+YOme+M0Aej+GtS8F+I9I123+H8NrBfizaN3htDAQXBC8kDPIrzP4L614L8PwXnh3xrpUNrqhuCGnvLfcpHTYSfu4OfY5r1/QNa+Hlkl9N4fuNGh8q3M90LNVDeWncgdcZ/Wuc8eap8K/FXhW51C+1DTJpfIYwzIQtwrY+UepOexoA9E0Gz0uw0qG30WGCKw5eJYDlMMckir1eVfswPqDfD2ZbsyG2W8YWm/8Au7RuA9t2f1r1WgAooooAKKKKACiiigAooooA7LS/+QdB/uCrNVtL/wCQdB/uCrNABRRRQAUUUUAFFFFABRRRQAVX1L/kHz/9czViq+pf8g+f/rmaAOMooooAKKKKACiiigAooooAKKKKACiiigAooooAKxPFfhPw94phjj13TY7vy8+W+SrpnrgituigDkvDHw38G+G75b7S9HUXSnKSzOZCh9VzwD710eq6fY6rYyWOpWcN3bSffilXcD/gferVFAHAf8Kc+Hv2nz/7FkznOz7Q238v/r1u6p4I8L6lBptvd6Wph0zizRXZREOOnPPTvXRUUANmjSaF4ZBlHUqw9QRg1k+FfDOieF7Sa10Oz+ywzSeZIu8tlsYzzWxRQByfij4c+DfEl415qujI1y335YXMbP8A72OD9etaHhTwj4c8LROmh6XFas4w8n3pGHoWPOPatyigCpq+mafrFhJYapZw3lrJ96OVcj6+x9xXH2fwi+H9rei7TQ/McHISWZmT8q7uigCtdWNpdaZJpssCfZJIjC0SDaNhGNox04rjf+FQ/D3/AKAI/wC/7/413dFAHJH4b+CjoY0VtDiazWVpkUu25HIAJDZyMgD8qj8O/DHwToF+t9p+iqblDujedzJsPqAeM12NFAAeQevNYnhfwpoPhl7p9Fsfs73bBp2Lli5Gccn6mtuigDL8T+H9I8S6aNO1qzF1bBxIFLEYYdCCKxda+G/gzWLa2hv9HD/ZolhikWRhIEXopbvj3rrqKAOc8JeB/C/hV2l0TS0gmYbTM7F5MemT0H0reureC6tpLW6hSaCVSkkbjKsp6g1LRQBwT/B/4etd/af7DIOc+WJ2Cfl/9eug1nwh4d1bQ7fRLzTU/s62YNFbxMY1UgHHTr1NbtFAEVnbQWdnDZ20YjggjWONB0VQMAVj/wDCI+H/APhKT4nFjt1YjaZ1cjI27eR06Vu0UAYvhjwroXhk3R0Wy+zG7cPN85bcefX6mr+s6bZ6xpdxpmoQ+daXKGOVMkblPbIq3RQBwh+EPw9/6AI/7/v/AI11PhvQ9L8O6Uml6PbfZrRHZ1j3FsE9eTWlRQBh2vhPQbXxRN4misf+JtMCHnZyeCMHA6DgVp6pYWmqabcadfQia1uIzHLGf4lPUVZooA5WT4e+EpPD0WgPphbTYrg3KQmZvlkIwTnOenaunhijigSCNcRogRV9gMAU+igDB8OeEPDvh27vLrRtOW0lvBiba5IIznAB6c1gy/B/4fSSmRtEbJOSBO2K7yigDJ8OeGtB8OwtFomlW1kGGHZFy7fVjya1qKKAMTTPCug6b4hu/EFnZeXqV4CJ5t5O4EgnjoOQKXQPC2h6Df319pVn5FxfuXuX3k72yWzz05JraooAxPFXhPw/4oW3Guaet0bZi0TbipXPXkduBWpPZ2txYmxuLeKe1ZBG0UihlZcYwQanooA4G4+D3w9nuTcNojISc7EnYJ+VbN94E8KXmgW2gzaSg022k82GBHYBXwQTnOT1NdLRQBwn/Cofh7/0AR/3/f8Axrp9U8P6LqmiJouo6fFc2EaKiRSDOwKMLg9QQO9alFAHF6J8K/Auj3631poivOjbkM8hkVT6gHj866HxJoGj+I7D7DrdhFeQBtyh8gq3qCOQa06KAOK0X4VeBNIv1vrXRFeZG3J58hkVT64PH51teKPCuheJmtG1qy+0m0YtB85XaTjPT6CtuigCO5giubaS2njEkMqFHQ9GUjBH5VkeE/Cmg+FYZ4dCsBaLcMrS/OWLEZxyfqa26KAMDxZ4O8O+KpLeTXbD7U1uGWI+YV2g4z0+grFh+EvgCGZJo9CAdGDKfObgg5Heu5ooAZNHHNC8M0ayRupV0YZDAjBBrhrj4QfD2a7+0nQyjZzsjnYJ+Vd5RQBmf2Bo48PP4fjsIodMeIxNbx/KNp6++T69ad4c0PTPD2lppekW/wBntEZmVNxbBJ55NaNFAGT4p8OaP4msEsdatTc2ySCRU3lRuAIB4+prRsraCzs4bO1jEcEEaxxoOiqBgD8qlooAwx4S0AeKv+EoWx26tjBnVyM8beR06UzxV4N8M+KAp1vSYbmRRhZhlZAPTcOo+tb9FAHHeHPhj4J8P6jFqGm6QRdQtuiklmZyjeopNT+F/gfUtRuNQvdG825uZDLK/nMNzHqcZrsqKAOU0P4deDdFluJNP0WNDcwNbzB3Lq8bEZUg/QVmn4P/AA9N59p/sMg5zs89tn5f/XrvaKAIbK1trG0is7O3jt7eJdscUa4VR6AVNRRQAUUUUAFFFFABRRRQAUUUUAdlpf8AyDoP9wVZqtpf/IOg/wBwVZoAKKKKACiiigAooooAKKKKACq+pf8AIPn/ANw1YooA4UK391vyo2t/db8q7nav90flRtX+6PyoA4ba391vyo2t/db8q7nav90flRtX+6PyoA4ba391vyo2t/db8q7nav8AdH5UbV/uj8qAOG2t/db8qNrf3W/Ku52r/dH5UbV/uj8qAOG2t/db8qNrf3W/Ku52r/dH5UbV/uj8qAOG2t/db8qNrf3W/Ku52r/dH5UbV/uj8qAOG2t/db8qNrf3W/Ku52r/AHR+VG1f7o/KgDhtrf3W/Kja391vyrudq/3R+VG1f7o/KgDhtrf3W/Kja391vyrudq/3R+VG1f7o/KgDhtrf3W/Kja391vyrudq/3R+VG1f7o/KgDhtrf3W/Kja391vyrudq/wB0flRtX+6PyoA4ba391vyo2t/db8q7nav90flRtX+6PyoA4ba391vyo2t/db8q7nav90flRtX+6PyoA4ba391vyo2t/db8q7nav90flRtX+6PyoA4ba391vyo2t/db8q7nav8AdH5UbV/uj8qAOG2t/db8qNrf3W/Ku52r/dH5UbV/uj8qAOG2t/db8qNrf3W/Ku52r/dH5UbV/uj8qAOG2t/db8qNrf3W/Ku52r/dH5UbV/uj8qAOG2t/db8qNrf3W/Ku52r/AHR+VG1f7o/KgDhtrf3W/Kja391vyrudq/3R+VG1f7o/KgDhtrf3W/Kja391vyrudq/3R+VG1f7o/KgDhtrf3W/Kja391vyrudq/3R+VG1f7o/KgDhtrf3W/Kja391vyrudq/wB0flRtX+6PyoA4ba391vyo2t/db8q7nav90flRtX+6PyoA4ba391vyo2t/db8q7nav90flRtX+6PyoA4ba391vyo2t/db8q7nav90flRtX+6PyoA4ba391vyo2t/db8q7nav8AdH5UbV/uj8qAOG2t/db8qNrf3W/Ku52r/dH5UbV/uj8qAOG2t/db8qNrf3W/Ku52r/dH5UbV/uj8qAOG2t/db8qNrf3W/Ku52r/dH5UbV/uj8qAOG2t/db8qNrf3W/Ku52r/AHR+VG1f7o/KgDhtrf3W/Kja391vyrudq/3R+VG1f7o/KgDhtrf3W/Kja391vyrudq/3R+VG1f7o/KgDhtrf3W/Kja391vyrudq/3R+VG1f7o/KgDhtrf3W/Kja391vyrudq/wB0flRtX+6PyoA4ba391vyo2t/db8q7nav90flRtX+6PyoA4ba391vyo2t/db8q7nav90flRtX+6PyoA4ba391vyo2t/db8q7nav90flRtX+6PyoA4ba391vyo2t/db8q7nav8AdH5UbV/uj8qAOG2t/db8qNrf3W/Ku52r/dH5UbV/uj8qAOG2t/db8qNrf3W/Kuzup7W1iMlzJFEg7sQKkj8uSNZEClWAZTjqDTs7XFdXscRtb+635UbW/ut+VdztX+6Pyo2r/dH5UhnDbW/ut+VG1v7rflXc7V/uj8qNq/3R+VAHDbW/ut+VG1v7rflXc7V/uj8qNq/3R+VAHDbW/ut+VG1v7rflXc7V/uj8qNq/3R+VAFfS/wDkHQf7gqzRRQAUUUUAFFFFABRRRQAUUUUAFFFFABRRRQAUUUUAFFFFABTLglYJGBwQpxT6juf+PeT/AHD/ACpPYGY1tq0yYEyiQevQ1p21/bT8LJtb+63Brm6K5o1ZI51UaOuormra+uYOFkJX+63IrSttXhbAmUxn1HIraNWLNVUTNOimxyRyLujcMPY06tCwooooAKKKKACiiigAooooAKKKKACiiigAooooAKKKKACiiigAooooAKKKKACiiigAooooAKKKKACiiigAooooAKKKKACiiigAooooAKKKKACiiigAooooAKKKKACiiigAooooAKKKKACiiigAooooAKKKKACiiigAoopk00UMZkmkSNB1ZjgUAPormdU8Y6fb5S0VrqT1HC/nXKap4j1W/wAq05hiP8EXH5nrXXSwdSe+hy1MXThtqd9qmvaZpwInuFMg/wCWafM1cpqnjS8mylhCtun99vmb/AVyvf3or0KeCpw31OGpjKk9tCW7ubi6kMlzNJM/q7Zr1rSv+QZaf9cU/wDQRXkB6V6/pX/ILtP+uKf+gisMwVoxNcA7ykWaKKK8s9MKKKKACiiigAooooAKKKKACiiigAooooAKKKKACiiigAoJwCfSikk+430NAGf/AGxbf3ZPyo/ti2/uyflWFRXL7WRz+0kbv9sW392T8qP7Ytv7sn5VhVjeKdZm0lLOKzsvtt7eziCCIyBFJwSSWPQYFNVZDVSTO2/ti2/uyflR/bFt/dk/KvK77x1cW8KyroFx+5tPtd+kkgRoE3lPlB+8cgke1PTx5DLqlxpkFluuYtQjswpkxuV1JV/zGMU+eY+aZ6j/AGxbf3ZPyps2rW7xOoV8lSBxXlL+N9Yht7+W48PRRmzvEsmH2sYMzFcDOOmGBzVhfG1xPZwJZ6OZdTlu5bU25nURho03swfoRjp70c8w5pHZ0Vx9n46tZoJ7ieze3iTS/wC0IyzcuASrp9QQPzFJY+K9YvdU+wwaFAGjjgefzLxVZDIobAB64FZ8jM+VnY0VxOk+PPtV60N3pZhhZbloHimEjN5GdwZRyuQOKSz8c3MmknULjRWiRjAYWWYOjpK20ZYdHHdaORhys7mKSSNt0bsh9Qa0LbV5UwJlEg9Rwa4d/F9t/bWv6XHAWk0i188ndxKQMso9McfnW5pN19v0q0vtnl/aIUl25zt3DOKE5R1HdxOvtr63uOEkAb+63BqzXI1atr+5g4WTcv8AdbmtY1u5oqvc6Sis221aF8CZTGfXqK0I3SRdyMGHqDWqknsaKSew6iiiqGFFFFABRRRQAUUUUAFFFFABRRRQAUUUUAFFFFABRRRQAUUUUAFFFFABRRRQAUUUUAFFFFABRRRQAUUUUAFFFFABRRRQAUUUUAFFFFABRRRQAUUUUAFFFFABRRRQAUUUUAFFFFABRTZHSNSzsFUdSTgVgap4u0y0ykDG6kHaP7v51cKc5u0UROpGCvJnQ1Q1PWNO05c3Vyit2QHLH8K4PVPFOq32VSQWsR/hj6/ia4vxndXNtoFxPbzNHOzInmdWG5gCfrzXbHAuMeao/uOOWNTfLBHo2qeNZnzHp1uIx/z0l5P4CuYvr27vpN93cSTH0Y8D6DpXD31rqFnNZaR/bVy9veXwQSBh56JsJKlsdyPSsg69rFnJp0qSTXqwNdxzRnrKiOFBPuK6YSp0dOW39L/M55KpV+1f+v8AgHo9FeZx6jq0trYreXWpiWS8uVlSzOZMhQQoHoDVuS41Q6hZWurXOsRyfYgzpYj5t28gFxg44xn3rRYpPoQ8M11PQaK5G4sriLxbbWq6xqZhe1e4KNMPvKQAOnT1rJ0e5uZvDt1fm/1z7VHayvulOICckDacckcflTeIs7Nf0iVQur3PRK14/EmtRxJEl5tRFCqNg4Arxu38RapcWtx/pU0VxHYxRSD+65kALj3Kkc+9a3iCK/0mG2tW1fUJ7eS+CqYGzcBNhypOOeeRxUyrQmruN1/wbFqlODspWZ6f/wAJNrn/AD+n/vgUf8JNrn/P6f8AvgV5fq4vobKykjvdaWwMckkjnBuEfjaXGM7Bz2reu45b3wokn9pSiUW4l+0WrbfMIXORkdDQlTd/c29BN1Fb39zsT4l1zP8Ax/N/3yKP+El1v/n+b/vkV5XZrfXNvo9q2sagBd2cl3LIJBv3hRgA44X2q/faleyfDJdS+0SJdtApMsfDZ34yPelenZvk29BtVLpcx6KfEmuf8/zf98ik/wCEj1v/AJ/3/IV4/Jql6YJbdb7VhbpqEMahgBd7WUlhjHtxXc+HIwmlowmv5RIxb/Tf9avbB4GBx+tOn7ObsooVT2kFdyZ03/CR63/z/v8AkK9Qt2LQRs3JKgn8q8ar2S1/49ov9wfyrlx8Ix5eVWOrAzlJyuySiiivNPQCiiigAooooAKKKKACiiigApJPuN9DS0kn3G+hoA5KiiiuE5ArB8XaXqF8dOvNLa2N5p9z56R3BKpINpUgkcjrW9RQnYE7Hn+r+E/E97G++/sLibULD7HfyyZXyxvLbkAHzYBxzjpmm/8ACAXI8TW+tJPbiSHVPtDfMfng2qADx94Fc/jXoVFUptFczOL1Pwjd31pq9tI1q8d/rMV8FZjgwqEDKeOp2mqsPhHXNNtrSPS206T+zLyd7KOVioeCVSMOQOGXPvkVvfEaSSLwPq0kUjRusBIZTgjkd64+3eW38aLc3Gp3DCa7EEVzDcb0jJhB+zyRHpj727nrVRu0NN2NLUfAM91pHh2xW8iD2DbL1xkCWFm3Og/EDg1Zu/DeqJ44uddtdP0S6jleExyXMrrLAEXB2gKRXGRzTWWialE+oXZupbJJ/OS682G7HnqDMpzlDzgrxxV7xRNc3GuXtvH9ou0fXbSMQRXRi3qbUkqGzhcnmqsx2Zu+HvBN9ouqx6laS2STzi5ivG6kq7Fo3XI5YcZHcVVtvBOum3u/Ok023eV7f91bswilaOQM0xGMK7DsBiqPiu0axjsm828gt7eweeS0i1DdPaN5gzOMnEoHTGe9eo2zrJbRSK5kV41YORjcCOuKltrUUmzgU8C6pHdTakt/E97e/bFvEZ/3YSZSF28ZyMJnPpXSeD7fxDZ2UVjrMOmLDbwJHC9rM7sxUY+YMoxxW9RUczsS5NhRRRSEFPilkibdG7KfY0ylVSxwoJPoKANO21iRcCdA49Rwa0ra8t7gfu5Bn+6eDWPbaXcS4LgRr/tdfyrTttMtocFl8xh3auiDn1NoOZdooorY1CiiigAooooAKKKKACiiigAooooAKKKKACiiigAooooAKKKKACiiigAooooAKKKKACiiigAooooAKKKKACiiigAooooAKKKKACiiigAooooAKKKKACiiigAooooAK5PxD4purKRoINPkjboJJ1wD7gd66ymTQxTxmOaNJEPVWXIrSlKMZXkrmdSMpK0XY8l1HUr7UGLXd1JIP7ucKPwqpXoeqeDtPucvas1q/oOV/KuW1TwzqtjlvJ8+Ifxxc/p1r2aOJpSVo6Hk1cPVi7y1MWquq2MGpWEtlc7vLkHJU4IPUEe+atkEHBBB9DSV0tJqzOdNp3Rgf8Ita/Zipvbw3fnCcXe4eYHAwPbGOKsad4fsrG4tJoXlZrZJVG853mQgsze+RWvRUKlBO9inUm1a5jQ6HY2NxHfGeRfImluMsRgFxhs+wqpf22l6ldPrFvr8lsYohFJJbyrgLnPNaniX/kXtQ/69pP8A0E15/emzbT7lrHydg0WMTmMDbv3j72O/WuerJQ923n+f+RvSTnrc7O3fRbjU7a6j1aOe4jgNqv7wHfu559ziqH9kaVp9tNYT+IrlbYIY2gklUKgfOOPzIqpdQi48L3E8TaVJe2bx3KGwHQJzhvfGRWdd7rrRYdccQJJqOrLKv2gfII1BVQ3twamc12KjF9zoItH8O30kphvBI13brb/u5Bk+XtO4f7QwKbdaJpMLRWtxrc8V/JOJ1maVRK7AbR+lVlurO313QpprjTY1EdyJJLYhYt2F6e/Ss7xJNYT3XiCQyQSyyR2v2RsglhnnYfr6USlBK9lf/gXCMZN2u7f8GxuTaXpl5NHZHxBctfw70LiZfNKtjchHpxWhbXmgrp40m21C3EaQmIKsgJCgYP5Cuc0bR7jUdbvZ2e3igttUMrME/fllUfLu7Cqnh5o/+EfvFkk0n/U3Plqo/wBJ3bm6+2M/hihVHHpvf8AcE+u1vxOii0jSdSsLOHT9UkDWMfkpNbyAtsIwQfrWjdaJZzeH/wCxFMkVsECAqfmABz+ea53wYbRtdtDY+VtGixi4MQGPM3L97H8XWu1renGMot2MajlGVrnPP4UtWhO6/vTctOszXRcGQsowv4DNa+l2b2VsYXvLi7JYt5kxBb6cdqtUVpGnGLukZynKSs2FeyWnNrEf9hf5V43Xsdn/AMekP/XNf5V5+Y7RO/L95EtFFFeWekFFFFABRRRQAUUUUAFFFFABSSfcb6GlpGGVI9RQByVFbH9ir/z8H/vj/wCvR/Yq/wDPwf8Avj/69cnspdjn9nIx6K2P7FX/AJ+D/wB8f/Xo/sVf+fg/98f/AF6PZS7B7ORj0Vsf2Kv/AD8H/vj/AOvR/Yq/8/B/74/+vR7KXYPZyMC+tLa+tJLO8hWa3lG2SNs4YfhVJfD+iLq41caZAL4LtE2Dnpjp0zjjOM11n9ir/wA/B/74/wDr02XR1SNn88naCcbafs5oOSRyVp4Z8P2gvFt9ItUF4CtwNpIdT1HPQewxUR8I+GTpa6YdHtzZrL5wjy338Y3E5yTg461uUVndk3ZhyeEfDMlvbW76NbNDasWhUljtycnvkjPY5Fbg4GAAB2AooouxXCigAk4AJNXbbTLmXBZfLX1b/Cmk3sNJspVLBbTTnEcbN79q27bS7aLBYGRvVun5VdUBRhQAPQVrGi+poqXcybbR+jXEn/AV/wAa0oLeGAYijVffvUtFbRglsaKKQUUUVRQUUUUAFFFFABRRRQAUUUUAFFFFABRRRQAUUUUAFFFFABRRRQAUUUUAFFFFABRRRQAUUUUAFFFFABRUV3cw2sDTTuFQfrXI6trVzeMUjJhh/ug8n6mtadGVTYyqVYw3OjvtZsbQlWl3uP4U5NZM/ieQk+RaqB2Lt/hXO0V2xw0FvqccsTN7aGyfEeoE8LCP+A0+PxLeA/PDCw9sisOir9jT7Ee2n3OrtfEtrIcXETwn1HzCtm3uIbiPzIZFkX1U153UttcTW0okgkaNvbv9axnhYv4dDaGKkviPQ6KxtE1uO8IguMRz9vRvp71s1xTg4OzOyM1JXQUUUVJQUUUUAFFFFABRRRQAUUUUAFFFFABRRRQBn6noum6iD9ptkL/314b865bVPBM8eX0+4Eo/uScH867mit6eIqU9mY1MPTqbo8fvbG7spNl1byRH/aHB/Gq9eyzRRTRmOaNJEPVWGRXPap4P065y9qWtZP8AZ5X8q76eYRek1Y4amBkvgdzzp1WRGSRVdWGCrDIIqCOwsY4HgjsbVIX+/GsKhW+oxg10WqeGdVsct5P2iIfxxc/p1rGIIOCCD6Gu2MoT1jqccozho9CtbWNjbB1trK2hEgw4jiVdw98Dmlks7OS3W3ktLd4F+7G0SlV+gxgVPRVWXYm7KZ0rSzGIzplkUUkhfs6YBPXjFOGn6eGiYWNqDD/qiIV+T6ccVar1PR9PsH0m0drO3ZjCpJMYyeK569aNFJ2N6FKVZtXPKY44oy5jjRC7bn2qBuPqfU1WTS9LSQyJptkrnOWECgnPXnFe1f2bp/8Az423/foUDTtPHSxtv+/S/wCFczx8P5Tp+oz/AJjxu1tbW1Ura20FurHJEUYQH8qmr1/+z7D/AJ8bb/v0v+FH9n2H/Pjbf9+l/wAKazCP8ovqEv5jyCivX/7PsP8Anytv+/S/4Uf2fYf8+Vt/36X/AAo/tGP8of2e/wCY8gr2Oz/49If+ua/ypgsLEHiyth/2yX/CrAGBgcCuXE4lVrWVrHThsO6N7vcKKKK5DqCiiigAooooAKKKKACiiigAooooAKKKKACiiigAooooAKjuf+PeT/cP8qkqO5/495P90/ypPYGcrRVy2025mwSvlr6tWnbaXbxYMmZW9+lcsacmcyg2YkFvNMcRRs38q0rbRzwbiTH+yv8AjWuqqo2qoA9AKWto0ktzVU0tyG3toIB+7jAPr3qaiitUrGgUUUUAFFFFABRRUN1cR26bpDz2A6mhuwXJqY8saffkVfqaxbnUJ5iQp8tfQdfzqoeTk8n3rF1exm6nY6H7Za5/18f51Iksb/ckVvoa5qgcHI4PtS9s+wvaM6iisK2v54Tgt5i+jf41r2lzHcJlDz3U9RWkZqRcZJk1FFFWUFFFFABRRRQAUUUjMFUsxAA6k0ALSMyqPmIH1rMu9TOStuP+Bn+lZ0kkkhzI7Mfc1lKqlsZuojfa6tlPM8Y/GlS5t2PyzIf+BVzlFT7Z9ifaM6gHPTmiuchuJoTmORh7dq1LLUUkISbCN2PY1caiZammX6KKK0LCiiigAooooAKZPLHDC0sjBUUZJNPrmvGF6cpYxtx96T+grSnDnlYipPkjcydY1CTULku2REv+rT0Hr9apUVg+PI9Ql8OSppsrJKZE3BJAjumfmVWPRiOlenpCOiPM1nLVm9RXC+F9Z+xG00+GW5uI7nUmtzFeZE9mNm7Yx/i6frSf8Jpq06QfYdJtpJJIrmZw8xUKsL7TjjkkfrS9rG39f11K9lK53dFcLdeOb4B7q10qKSxhtLa7nZpsOqy9gMckVdXxdcnWhD/Z6DTWvTYrN5n7zzQuclf7vaj2kRezkdbRXnOr694i1Twfb6otpbWcUt3D5RS4O5vnwQeOBkD8DXoqb9i+YFD4G4KcgHvinGalsKUHHccCQcjg113hvVPtkX2edv36Dg/3h/jXIVLazyW1wk8ZwyHIqatNVI2KpVHCVz0Oio7WZLi2jnj+66gipK8pqx6iYUUUUAFFFFABRRRQAUUUUAFFFFABRRRQAUUUUAFFFFABWfqWjabqAP2m1Qsf414b860KKcZOLumKUVJWaOG1TwTMmX0+4Eg/55ycH865m+sbyxk2XdvJEf8AaHB/GvX6ZNFHNGY5o1kQ9QwyK7aePnH4tTjqYGEvh0PGj0r1vQv+QLZ/9cV/lWRqng/TbrLWpa1kP93lfyrd0+A2tjBbswYxoFJHfAp4vEQqwXKLC0J0pPmJ6KKK4DuCiiigAooooAKKKKACiiigAooooAKKKKACiiigAooooAKKKKACiiigAooooAKKKKACiiigAooooAKKKKACiiigAooooAKKKKAIbu4W3hMjcnsPU1gTSvNIZJDkn9KsapP510VH3U4H171kWuraXdzSwWupWk8sWfMSOZWZMdcgdK5qkrswnK7LlFZcXiLw/Lv8rXNOfy1LPtuVO1R1J54FX5bm3heFJZ442mbZEGYAyNjOB6nANQSS0VSi1jSZVuWj1OzdbU4uCsykRH/a54/Gnf2npv26Ox/tC1+1yJ5iQeaN7L6gdSKQFunxSPFIHRsMKpxajp83k+VfWz+eWEW2QHzCv3gPXGDn0xRYajp+oCQ2F9bXQibZJ5MgfY3ocdDTA6qyuFuYQ44YcMPQ1PWDps5hul5+Vvlat6umEuZG8ZXQUUUVZQUUUUAFYmpXhncxocRg/wDfVXdYn8u38tT8z8fh3rFrCrLoZVJdAooorEyCiiigAooooA1dJvCSLeU5/uE/yrTrmASCCOCK6Gym8+2WTv0b610UpX0NoSvoTUUUVqaBRRRQAHpXn+ozm5v5pj/E5x9O1d3eNttJm9EJ/SvPB0rtwi3Zx4t7IKzfE1np99o00GqS+TbZVjLv2mNgflYHsc4q7exyS2c0cMrRStGyo46q2ODXmD+INY1Lw9qlxLMVXTrSK3nR41ZXuTLhmIIweBXRUmloznpwbd0df/whummxWL7XfG4+0/ajeiX98ZMYzn6cVht4W06a/wBJhstXkTTRDcQiRLgCWWRmyye4+9mrGn6rfXXie4SbxBHZiO9FnHYtGD5ibM7h33E9D04rE8MzzWen6HFFeeaW1G8Dq6KTGQG6cZUnr+PpWb5L7f1oapS7/wBanRP4JhuPENxJO80WlC2t4YoIpcCUR5+Vx1wOP1rUHhPTBrR1QPc/64zi38z90JSMb8euK4qyvvElxb2LHxJcr9r02a8bEKfK0ZOFHHQ96m1PxJrKjTNSuL+WCxeyglkW08stvY/MXRjkg9sUKUOwuWb6nZHwzp7eGY/D5ef7NGQUcNiRWDbgQfXNaUt1a2Ztre4ukSSUiOISN80jdPxNYfjm/urdtKtbfUP7OivbkxzXQAzGoQsMZ4GSAOa5rQ3utd8T+Gb6+umaVbW5YERrh/LlADYI43DGSPTitOdKXKkRytrmbPSqKKK1MjrfB85ksJISf9U/H0P+TW3XLeC2P2u4TsYwf1/+vXU15eIVqjPSoO9NBRRRWJsFFFFABRRRQAUUUUAFFFFABRRVTUdQtrGPdM/zH7qDqaaTbshNpK7LdQ3F1b24zNNGn1auT1DXry5JWFvIj9F+9+dZTEs25iWPqTk11QwjfxM5Z4pL4UdnJr+mIf8AXF/91Saj/wCEj07P/LX/AL4rj6K2+qwMvrMzt4dc02Q4FwFP+0CKvRSxyrujkVx6qc151UkE0sD74ZHjb1U4qJYRdGXHFPqj0SiuW03xHKhCXq+Yv99RyPqO9dLbzxXEQlhkV0PQiuWpSlDc6YVYz2JKKKKzNAooooAKKKKACiiigAooooAKKKKACiiigAooooAKKKKACiiigAooooAKKKKACiiigAooooAKKKKACiiigAooooAKKKKACiiigApk7+XC7/3VJp9Qaj/x5S/7tJ7Cexz45bJ6185eCbZo/GFnNeQ2djbyXGrNa3cKETXco3AwSN0xg5A74r6MrgPEvijw/o+uf2L/AMItLewWDx3F3cQQKY7Jpmwr46kk8kiuWO5jF6Hl+kx2Y+CesPJB4YW4/sh/Je0YG9I3/N5o+ld78R9W0/U5fB40nULe8li1Ln7PKHKMbWbHToeK2fGI8M+FY7L7L4LtdQuNVuPsUcNrBGrSFlLYOcZBC1iaf4s8Nrcaevhn4fyXV7Okk5it4I4pLeSFjGwbOPmBYjI9apvmHfqecadJaJ4XuIbWx09TJ4Skaae1mJkJDjcJ16b92cE81rY0/wC2SyN5P9vDxPpwt2P/AB8eR5UfC99mM+1ereFJtB1LUdc0uPwvBptxEkD6hG8KfvTKrNtbHXGDmufj8aaTd6tp91pPgSbUtVliuBE8SRCWKOCUxH5j29Panza7f1uFzzHwKt9H4h0bTdQklTS7ltXvLWeIEtECk0ciqPUFQ3413vwLOm2+vy2NrFYyyDR4XjvdPYrHPDuwvnR/wzc85PrW5b+KFGuf2Vp3w7vZrjTVjaQxCIfZGnXcw68Hk5x15qXwj4r0BvEkmmaT4Yl061vLqaBNQigVYrmeIZcHHI74J4NF32FJ3O/rpLV/Mto365UZrm639L/48Yvp/WiluOnuWaKKK6DYKKKKAMPWH3XpXsoArmJfFegxa+NCkv1W+LBNu07Q5GQpboGPpXR6h/x/S/739K8wt7qKz8Saxot3o097d32src2y+UdioY1Am3dPlIPfNcr1kzB6tnSQ+OPDMzXqx6kD9iieWU7GwUT7xXj5gPalh8beGptIutUj1HNtalRPmNgybjhflxnBJrzCdZ7rw7Dp0Vnd/aNI0e/ivFaBlCO/3QCRzn2qxfWOoQaV4gs9Qlu7rVJobBre6MfDW4dMAADGUJOafIh8qPTbLxZoF5aQ3VtfB45rlbVfkIYSt0UgjI/GodR8beG9P/4+r5l/fyW+FiZjvjxuHA7ZFcF5N1p8V7Jqi3d1qFjr8F1f3Plk+bAFwkiqB0A6gUljp+oapremXFncXmmR32p6hPDciD5hEyrg7W6bsHrRyr+vkLlR3F14+8LW9zDbvqDM8yq8Rjhdg4YZGCBz/Spr3xt4bs7SK6n1DEcsskShY2LExnDnAGcA9TWZNpMejeIPBWm2KzNa2bXC7jyRmM8k9sk1x2nSto7Q6hfWt0LeSPVbVWSBn/ePNlFwB3ApWXQEkelzeLNAiF0W1BCLWGOeUqCcRyfdYeoOe1dfoEm5XUdCAwr5p1XQNagtnuYoJ0ltdOsLa6h2E7o2UbvxVgpr6Q8O/fH/AFxH9KtJKSsOOjRtUUUVubBRRRQBHdLvtZUHUoR+led9OPSvSK4LV7c2upTw4wAxK/Q8iuzCS3Rx4tbMqVm6nFpOn6RfXFzZxfZQrXFyqx534GSSO54rSrI8aKz+ENXRFLMbKUAAZJO012TdotnLDWSRZtbfS7iWHWI7S38+SJSk5jHmBSOBn6VVvf7EsdSsoJLKEXF7O/lMkQ/1m35iT2OO9eb2ySJYzXelw6iNNgWyecMJM+arfvCAeTgYzjitGxuHm1u31fyrtrP+3pWDNE2VR48KcHkAmsfaX6f1c19n5/1Y7jQm0XVNOhvLGzjEIWSGMNHtKruIZQPQnNIbLQZdUS1bSbdpraFXjka3GxVzgAN0yPSvP5W1DS/CVlf2cc0d/p97PZzRMCuRMxAwO+CVIqbxBp15ptrqGnxNdP5OhQpuVmO6Tzl3Ee/X8KPaabf1Yfs9d/6uel31rZ31sYb23huYCclZFDLmiO0s0kikjtoVaFDHEyqBsU9VHoOBXmmp2ZsbnUrIrff2JBqNpJOiu7Hy2Rt+D1IzjOK6f4VyJJ4ZlaJ5Gi+2z+WZCS23dx156VcZ3laxEoWje51dFFFamR0HgtD9ouJOwQL+Z/8ArV1FY3hG38rTTKRgytn8Bx/jWzXl13eoz06CtBBRRRWJqFFFFABRRRQAUUUUAFFFQahdR2do9xJ0UcD1PYU0m3ZCbsrsqa7qiafFtXDTsPlX09zXG3E0txK0szl3bqTS3U8lzcPPM2Xc5Pt7VFXp0qSprzPNq1XN+QUUUVsZBRRRQAUUUUAFW9Mv57CfzImyp+8h6MKqUUmk1ZjTad0egWF3De2yzwng9R3B9DViuH0LUGsLwMxPkvxIP6126kMoZTkEZBrzK1L2cvI9KjV515i0UUViahRRRQAUUUUAFFFFABRRRQAUUUUAFFFFABRRRQAUUUUAFFFFABRRRQAUUUUAFFFFABRRRQAUUUUAFFFFABRRRQAUUUUAFMuE8yB0/vKRT6KAOXrx/wCJXhHxHqXjbULrTtOu5V1G0t7a2vLa5ESWoSTdIZR1Jx0P4V7VqcPk3TYHyv8AMKq1yK8Wc+sTz/4x6Ffatp3h+Oz0y81SOy1BJbiK1m8qUxiNlyHJGDkjmuEt/A2v6f8A2Cb7w3ql/Bb2typhsL0RywmSbeivICNxA6nvXvdFCk0ClpY8y0y48UaP4y1vUo/BWpXVvq0VmVKTR5hMcbKytk8kFv0rk18G69a3OkTX3hnVr+K3W/Dx2N2IHVpLouhLZGQV5xXvNFHNqHMec+HPCMl94+1PxNq9jqNhkWclmn2oqMpEAyuFOGwRg5qnoeh+Jbf4ni9h0VtLtvtc8l/cwz/6JeQMP3eIyTiXPUjFepUUcwrhXR2aeXaxp3CisTT4fPuVXHyjlvpXQVrSXU0prqFFFFbGoUUUUAYerptvWPZgDVTJxjJxWxrMPmQCVRynX6VjVy1FaRhNWYu5vU0BmHRj+dJRUEC7m45PHSjJ55PNJRQAuTjFG5s/eP50lFAC7m45PFaehJzLJ9BWYOTiugsIfItlQ/e6t9a0pK7NKa1J6KKK6TYKKKKACsDxdYmSFb2NfmjGH/3fWt+kdVZSrAFSMEHvV05uElIicFONmecUDg1qa9pT2ExkjBNux+U/3fY1l16sZKSujzJRcXZilmznJzRub+8fzpKKokqahptlqE9rNeQ+c1o/mQ5Y4VvXHQ/jVzc394/nSUUguVtVsLXVLJrO8RnhbBwrlSCOhBHIo0yxtNNso7OxhEMEedqgk8nkkk8kn1qzRRZXuO7tYKsafaveXcdvH/EeT6DuahjR5JFjjUszHAA712mg6Yun2+58Gd/vH09qyrVVTj5mlGm5vyNCGNYokiQYVQAB7U6iivLPTCiiigAooooAKKKKACiiigArlvGN2XuI7RT8qDc31PSuprgNUlM2pXEh5zIQPoOBXThY3nfsc2JlaNu5Woqmuqaa1+dPW+tzdg4MO8b8/So4Nb0ee7+yQ6lavcZI8sSDdkdfywa9C6OGzNCsHxjd30I0yy0+6+ySX96tu04QMY1KsSQDxnjvV5Nb0d7SW7XUrVreJgskgkG1SeACaz/Eh0bU9JtruTWo7NIpxJbXkUinZIMjjPB4J4qZO60ZUVZ6owtUv/FVrJJYm+ia7h0uS5DRICJCkowTxwSnBA703UPE+o3n2vUNLuvLsYVtI1AUHMkrAvyR2U4rY0rS9E0u7W6GqmV4bFlkMsgO+N33GQ/U/hVez0Hw5a6Z/wAIvb6mFeWcXYXevmHkMBj0wAPpWdpd/wCv6/I0vHsSeGbjX9Qvzqb38T2DXVxBJaMgHlKhKqVPUnI5z611dchZWfh7T9aivf8AhIv3bSyzWto8yiNZHJDsO55zwehrpv7QsfP8j7XD5vmCLZuGd5GQv1xzV0/h1M576Fmiqd7qmm2LMt5fQQMqhiHcDAJwD+dNs9Y0q8fZaahbTNtLYSQHgdT+FXdE2ZersfCt0bjTvLY5eE7fw7VxVrcQ3VulxbSrLE4yjqchh7Vv+DpSuovF2eM/mKxxEeaDNaEuWaOtooorzD0gooooAKKKKACiiigAooooAKKKKACiiigAooooAKKKKACiiigAooooAKKKKACiiigAooooAKKKKACiiigAooooAKKKKACiiigCC9t1uYSh4YcqfQ1gSI0blHXDDqK6aoLu1juV+bhh0YdRWc4c2qInG5z1FWbmyngJyu5f7wqtXO01uYtWCiiikIKcitI4VQSx6CpraznnI2rtX+8elbFnaR2y/L8znqxq4wci4wbCwthbQ7ernljViiiulKyN0rBRRRTAKKKKAAjIweRWFqNobeTcozGTwfT2rdpHVXUqygqeoNTOPMiZRucxRWjd6Y6ktB8y/wB09RWe6sp2spU+hFczi1uYtNCUUUVJIUU+KKSVtsaFj7Vp2emhSHuMMeyjpVRi5FKLYzSbMlhcSDgfdHr71q0UV0xjyqxvFWQUUUVQwooooAKKKKAGyxpLG0cihkYYIPeuY1bw/JGTLY5kTuh+8Pp611NQ3lwlrbPPIGKoMnAzWlOrKD0M6lOM1qefOrIxV1KsOoIwaSu4iittVs0nuLZTvzjI5A+tU5/DVoxzDNLF7H5hXZHFRe+hySwslscnRXRnwu2fluxj3Snx+F0z+8u2PsqVf1in3I+r1OxzNW7DTrq9fEMZ293PAFdVa6Hp8BDeUZWHdzmtJVVVCqAAOgArKeLX2Uawwr+0zP0jSYNPXcP3kxHLkfyrRoorjlJyd2dkYqKsgoooqRhRRRQAUUUUAFFFFABRTZJEjXdIwUepNUbXUWuL17dLd9q/8tDwCPWgDQPQ15y/32+pr0avPb6Pyb2eM8bZGH612YN6s5MXsjye9hceN57m5EUenDXIvMmWL96kgQFPm7ITwak8KPZtHqVnd3OnnzJLxRBFB/pgJZskN9M16Y0UTBg0UZDHLAqOT6mmrb26yeYtvCr/AN4IAfzrdUbPcwdXTY8gZoJtBvrazS1n2rYql3FFsUjzhhJE6bx3x1rd1DSLXw9qulzaxLbS281xdS3DCALbo7RYUBeg6fnXoawwqpVYYgpbcQEGCfX60ssccqbJY0kX+66gj8jR7HQPa6nht5bajFpcV1Aj/utGRJ42H3onlYfplTXSt9itvFUCIiXMs15bNJbyRlZ0fyxiWNx1jA6g8cGvTTHGxO6NDkYOVHI9PpR5cfmCTy03gbQ20ZA9M+lCo2e43Wv0PEb/AOWwiXzLOMvp9yoFxFvLkzt8sfHDnsa3I5obHW0uLsm3ii1a0MjS9UAte5r1DyIMq3kRZX7p2Dj6elK8ML53wxPk5O5Acn1pRo26g61+hxNzPp+r+JdSuLcw3lsdEba20Mu4OfXuKztU0uFvh14eurbNpcgQRGSFQrFZsI4PrkH9K9HSGFB8kMScY+VAOPSl8uPYE8tNoxhdowPTir9ldak+0tsNtLaGztYrS3QRwwoI0UdgBgVr+F8/21D9G/lWZWx4RjLarvxwiE/0p1X7jFS+NHYUUUV5J6gUUUUAFFFFABRRRQAUUUUAFFFFABRRRQAUUUUAFFFFABRRRQAUUUUAFFFFABRRRQAUUGqVzqMERKp+8b26fnSbS3E2kXaKxZNTuG+7tQfTNQm9uj/y2b9KzdVE+0R0FFYK6hdL/wAtM/UVZh1U5xNH+K01ViCqI1aKjgninXMbg+o7ipK0uWFFFFABRRRQAUUUUAFRSW8En34kP4VLRRYCt9gtf+eQ/M1JHbW8f3YkB+lS0UuVdhWQVm3DX0Go+YGzZ4y/GSv0rSopjERlZQykEHoRS1UZGtGMkQLQHl0H8PuP8KsxusiB0YMp6EUAOooooAKKKKACiiigAprxpIMOit9RTqKAK5sbUn/Uj8DQtlaqeIV/HmrB6Vn6RcXUzTx3EJTY/wApPUg8ilyrsKyL6qqjCqAPYUtFFMYUUUUAFFFFABRRRQAUUUUAFVJv9JuRCP8AVR4aT3PYVLdzGGL5RmRjtQeppbWHyYQmct1Y+p7mgCRVVRhQAPQUtFFABRRRQAUUUUAFFFFABRRRQAUUUUAFFV5buJG2LmR/7qDJpu27m++wgT0XlvzoAlnuIYR+8cA9h1J/CovMupv9VGIU/vP1/KpYLeGHlVy3djyT+NS0AV47SMNvlLTP6vz+QqwAAc4GaKKACuQ8WWxh1LzgPlmGfxHX+ldfVHXLH7dYtGuPMX5kPvW1CfJO5lWhzwscLRSsGVirAgg4IPakr1DzAooooAKKKKACiiigAooooAK6vwdbeXaSXLDmU4X6D/69c5p9rJeXaW8f8R5PoO5rvYIkghSGMYVAAK5MVO0eU6sNC75h9FFFcB3BRRRQAUUUUAFFFFABRRRQAUUUUAFFFFABRRRQAUUUUAFFFFABRRRQAUUUUAFNlkSKMu7YUU6sLUro3Eu1T+7U8e59aicuVEylZBe30lwSq5SP09frVSiiuZtvcwbuFFFFIQUUUUAOjdo3DIxVh3FbGn3wnxHJhZO3o1YtKCQQQcEdDVRk4lRk0dPRVXTbr7RD83+sXhvf3q1XUndXN07hRRRTGFFFFABRRRQAUUUUAFFFFABVSSN7ZzNApaMnLxj+Yq3RQA2KRJYxJGwZT3p1VZYnhkM9uuc/fj/ve496nglSaMPGcj+VAD6KKKACiiigAooooAKqt+71FT2mTB+oq1VbUQRCsw6xMH/Dv+lAFmigHIBHINFABRRRQAUUUUAFFFFABQeBRVW8ZpHW1jOC3Lkdl/8Ar0AJbf6RObpvuLlYh/M1bpFVVUKowAMAUtABRRRQAUUUUAFFFFABRRTJpY4V3SOFHvQA+kZlUZYgD1NVvPnm/wCPeHC/35OB+ApVtFY7rh2mb0PCj8KAA3e87baNpj69FH40n2eab/j5mOP7icD8+pq0AFGAAB6CigBsUccS7Y0Cj2FOoooAKKKKACiiigAooooA5/xLpBl3XlquZMfvEH8XuPeuXr0isfWNDhuy01viKbv/AHW+tdlDEW92RyVqF/eicfRU95Z3FpJsuImQ9j2P41BXanfY42mgooopiCiiigAp8EUk0qxRIXdjgAVc07Sry9IKR7I+7twP/r11ml6Zb6fH+7G6Q/ec9T/hWFWvGHqbU6Ep+hHoemrp9v8ANhpn++39BWjRRXnSk5O7PRjFRVkFFFFSMKKKKACiiigAooooAKKKKACiiigAooooAKKKKACiiigAooooAKKKKACiiigCnq03lWpVfvP8o/rWHV/W33XKp2Vf51h6nqlnp0tnHdyFGvJxBCApO58E446cA1zVHeRhN3ZdornB428OtY215HdSSxXMcskXlwszERkB+AM5GRxVeH4heGJrB7yO5uDGsgiUfZn3SOc/Koxljwc46VHKybM6uisnSvEej6pcW8Fjdec9xbtcx4UgFFbac+hB4x1qlP400KHWpNHaS6a6ilELhLZ2VWOMAsBjuKLMLM6Oiuf0HxjoGtagdPsLtzcfNtWSJk37ThtpIw2PappfFWhx6bqWoteZttNmMF0wQnY4xkY79RRZhZm1RWDf+LtBslu2mvD/AKKYQ4SMsWMozGFx94kDtVW58e+Gobezm+1TyLdq7RCK3d2+Q4YEAZBBPQ0crCzOwsJvIuVb+E8N9K6CuQ0+6ivrGG8t9/lTIHTepU4PqDyK6qzfzLWN+5XmtqT3RpTfQlooorY1CiiigAooooAKKKKACiiigAooooAKrTwvHIbi2+9/GnZ//r1ZooAjt5kmj3J9CD1B9DUlVriFhJ9ot8CX+Jezj0NSW8yzJlchhwynqpoAlooooAKKKKACkkUOjI3QjBpaKAK+nsTaqrfeQlD+FWKqw/u7+WPtIBIPr0P9KtUAFFFFABRRRQAUUUUAMnlWGJpG6AfnUdlGyoZJf9bIct7egqP/AI+rv1ihP/fTf/Wq3QAUUUUAFFFFABRQeOtVnvI92yFWmf0ToPqaALNQzXMMR2s2X7KvJNR+Vczf66Tyl/uR9fxNTQwRQj92gX1Pc/jQBDm7m+6Bbp6nlv8A61PitYY23kGR/wC85yanooAKKKgvrqGzt2mmbCjoO5PoKaTbshN21ZOSAMkgD1NZd5r1hbkqHMzDsgz+tc3qurXN+5BYxw9owf5+tZ9dlPCreRyTxX8p0cnihs/u7MY/2n/+tSJ4ofPz2a49n/8ArVztFb/V6fYx9vU7nY2niGxmIWTfCx/vjj861kdZFDIwZT0IORXnFW9O1C5sZA0L/L3Q9DWM8KvsmsMU/tHe0VU0vUIdQt/Mj4YffQ9VNW64mmnZnYmmroKKKKQwooooAbJGkiFJEV1PUEZFZd14f0+Ykorwn/YPH5VrUVUZyjsyZQjLdHNS+F2/5ZXQP+8tR/8ACMXP/PzF+RrqaK1+s1O5l9Xp9jnYfDC/8tron2Va0rTRdPtiGWHzGHd+a0KKmVact2XGlCOyAcCiiisjQKKKKACiiigAooooAKKKKACiiigAooooAKKKKACiiigAooooAKKKKACiiigAooooAKKKKAMHVf8Aj/k/D+VcX4+hml1DwwYoncJqys5VSdo8qTk+grttYXbek/3gDVQEjoSK5JaSOd7s8X+Fui6tpfinw/NLFcCyns7mcbkI8mU/K6n0ztUitOw+0aZofhrVLq1u/s+n63eyXGyJmdFdpArbRzjJFeqlmOeTz15o3NnOTmm53YOVzx/wpdnw5q+m6hqtjqEcM9ldlfLtXkYeZc71yFBIyvPNXPD+q/Z/HOqXL6hrdpb3l7HJFaJp7NFcK0agF225WvVQzDozD6Gje+Pvtj60c3kDle54x4Sh1DQ7zTNU1SO/urVYL37FF5Zxaz7myCAM4cDgnuaz10nXdN8La3YX9m7HWtPjvB5IZz5vmgsG4+VsPyPavdwzZzuOfrSBmHRiPxo5x8+p4lp2l6poeq3kt9b3U9vpWrWTeakRdjborhWAHLYBGcVo61fPJrmj6xBFqvhu3kgu8S2dkZZGy6YZkxxvxnnnivXNx45PHSlDMOjMPoaOcXMVdMuUvNOt7qNpXWWNWDSoUc8dSp5B9q6XSf8AjxT6n+dYZ5OTya3tMXbYx+pGaql8RVPcllnhiOJJUU+hNSCqt/YW97s85clGBBHBo8m5i/1M28f3ZP8AGug2LVFVRd7OLiJ4v9rqv51YR0kXcjBh6g0AOooooAKKKKACiiigAooooAKKKKACq9zAxfzoCFmH5MPQ1YooAitp1mU8FXXhkPUGpaguYC7CWJtky9G9fY+1LbT+blWXZKv3kPb/AOtQBNRRRQAUUUUAQzRM08MqYyhIOfQ1NRQTQAUUwyxjOZF4680okjJADrz05oAdRRRQAVFdGXySIRlzwD6e9S0UAMgiWGJY16Dv6n1p9FFABRUc08UI/eOAew7n8Kh8y6m/1MflJ/fk6/gKALEjpGu52Cj1Jqv9qeU4tYS/+23C/wD16dHZxht8paZ/V+34VYoAqi1aQ5upTJ/sLwv/ANerKIqKFRQo9AKWigAooooAKKKKAAkAEngDrXD65qDX94WBPkocRj+tdJ4nuDb6U4U4aQhB+PX9K4uu3C0/tHHip/ZCiivPNZ+IU2n3Wraf9lVru3uhFacHa6cbi30/qK6pTUdzljBy2PQ6K4nTvEmrXurXsK3mkxpbTyp9mbd57ogzkdv/ANVVF8Y65b6PJdXkFi8kumm+tjFuwMOFKuD9e1T7WJXspbHoNFc3F4kL+O/+Ef8ALXyfsgfzO/m43bf++a6StE09iGmizpt5JY3azx9uGX+8PSu8glSeFJozlHAINedV1fg64MlnJbscmJsj6GuXFU7rmOnDTs+U3aKKK4DuCiiigAooooAKKKKACiiigAooooAKKKKACiiigAooooAKKKKACiiigAooooAKKKKACiiigAooooAKKKKACiiigAooooAKKKKAM3XIsokw7cGsmulmjWWJo26MMVzs8bQytG/UGuerHW5jUWtxlFFFZGYUUUUAFFFFABRRRQA6JDJKsa9WOK6VFCoFHQDArM0W35Nww46L/jWpXRSjZXNqasrhRRRWpoFV3s4S26PMT+qHFWKKAKv+mQ/3bhf++W/wp0d5CzbGJjf+64xVimyRpIu2RQw9CKAHUVVNoY+baZ4v9k8r+VHnXEX+vg3D+/Hz+lAFqioobiGb/VyAn071LQAUUUUAFFFFABRRRQAVDc2/m4dG2Sr91x/I+1TUUAQ2szSApIhSVPvDt9RU1FIzBVLMcAdTQAtVrm9hhyud7+i1UuLuW5fybUED1HU/4VNa6fHGA0vzt6dhQBAbm9uSfJQovsP60o0+4k5mm/Mk1qAADAGBRQBnDS07zE/hQ2lr2mP4rWjRQBlmxu4uYZs/Q4pFvLqBttxHuHuMGtWkZVZdrKCPQ0AQ211DP91sN/dPWp6z7rTx9+3O1h/Dn+VNtL5kfybrII43H+tAGlUM8c0jAJN5aY5wPmNTUUAQwW0MJ3KuW7s3JP41NRRQAUUUUAFFFFABRRRQAUVDNdQRHDSDd/dHJqm91ftfpHDa4gZclpOCKAM/xqx8q2XsWY/p/wDXrma6rxnEWs4Zf7j4P4iuWHWvTw38NHnYj+IyMTRbGk8xNi53Nu4GOua5G88P6fc2+rwNqNl9qv7hpYpCQWiDbcr+O2s62vrJPBPiWza6hW4aa9xEXG49e1MXStM/t+1l+wweYfD7XBbbz5gC4f60OXNbT+n/AMMEY8vU0NP0ia1vr2S31nRmtriaSaTMQMqq4wRvzxUEXg6eXRZY7vW7aVVsDZW0kceEjTcGLMc8niubtbe1/wCFcswtNFW5e3tghgfMrgumfNHbnGamkMq+EtT0eOLyb2/1YWz2NqpIgAALbAeoKrn8azuu3Q0s+/U6k+FYbfVYtYl1JE1FtQE6uzkI0eNvlhc9dveutNxAFZjNGFVtrHcMA+n1ry+G60nVHtZPEjbYYdDaM7zhkmSXaxT/AG8Ae9bEmjwyePbC3jnc6ddQLqMkDj/WSxAKrH65BPuK0jL+VGUo/wAzO8rd8GMft8y9jFn9RWFXQ+C4yZ7ibsFC/mf/AK1Ov/DYqH8RHT0UUV5Z6YUUUUAFFFFABRRRQAUUVBe3cFnCZbhwq9vUn2ppNuyE3bcnqG4ura3H76aNPq1crqWv3VwSlvmCL2+8fxrIYszFmJYnqScmuqGFb+JnNPFJfCjtH13TFP8Ax8bvopNLHrmmOcfaAv8AvAiuJorX6pAy+tTPRILiCcboZUkH+yc1JXnMbvG4aNmRh3U4NbemeIZ4SI7wean94feH+NZTwrXw6msMUn8R1dFR208VxCs0Lh0boRUlcjVjqTCiiigAooooAKKKKACiiigAooooAKKKKACiiigAooooAKKKKACiiigAqpqNoLmPcvEi9D6+1W6KTSasJq5zLqyMVdSrDqDTa6G7tYrhfmGG7MOtZNzYXEOSF8xfVa55U2jGUGipRQeDzxRWZAUUVJFDJKcRozfQUDI6t6fZtcPubIiHU+tWrTS8ENcHP+yK0lAVQqgADoBW0KfVmkYdwVQqhVGAOgpaKK3NQooooAKKKKACiiigAooooAimt4ZuXjG7+8OD+dReTcxf6mbzF/uyf41aooAqi72HFxE8J9eq/nVhHV13IwYeoNOPIwearvZxFt0e6J/VDj9KALFFVc3kPULcL7fK3+FOjvIWbaxMb/3XGDQBYooooAKKKKAA1lXU0l7OIIf9WD19feptWuCqCBPvP1x6VNp9uLeEZHzt97/CgCS1t47ePao57n1qWiigAooooAKKKKACiiigAqve2qXCejjoasUUAZmn3Dwy/ZbjjnCk9vatOqWqW3mR+ao+devuKfplx50GGPzpwff3oAtUUUUAFFQy3UEZw0gLf3V5NR+ddS/6qDYP70hx+lAFqoZbqCM4aQFv7o5NR/ZXk5uJ3f8A2V+UVPFDFEMRxqv0FAEHnXMn+pt9g/vSHH6Uv2V5P+Pi4d/9lflFWaKAI4oYoh+7jVfoKkoooArapai8sZbfuw+U+h7VwLqyOUYEMpwQexr0eud8T6Szk31suT/y0Ud/cV1YaqovlZy4mm5LmRxbaNo7TNM2l2ZlbO5zCMnPXJqx9ltt4f7PFuEflA7RkJ/d+ntU1Fd9kcV2UIdF0eHd5Ol2ce4YbbCBkZz/ADA/KpxY2f2v7Z9kg+05z5uwbs4x1+lWKKLILsqS6Xpsu3zdPtX2SGRd0QOHPVvqasGGE3C3BiQzKpUSY+YA9Rn0p9FFguwrt/DtmbTTUDDEknzt7egrF8N6S08i3dwuIVOVB/iP+FdXXFiqt/dR2Yanb3mFFFFcZ1hRRRQAUUUUAFFFFAEF9dRWds88xwq9B3J9K4fUb2a+uDNM3+6vZRV/xTfG5vvs6H91Dx9W7msevRw9LlXM9zz8RV5nyrYKKKK6TnCiiigAooooAvaPqUun3AZctEx+dPX3+tdvbzRzwpNEwZGGQa86roPCF8VmaxkPyv8AMnse4rlxNK65ludWHq2fKzqKKKK887gooooAKKKKACiiigAooooAKKKKACiiigAooooAKKKKACiiigAooooAKKKKAGSRRSffjVvqKiNjan/liv5mrFFKyFZECWlsp+WFPxGanACjAAA9qKKEkh2CiiimAUUUUAFFFFABRRRQAUUUUAFFFFABRRRQAUUUUAFNkjSRdsiKw9CKdRQBV+yNHzbTNH/sn5lo8+4i/wBfAWH9+Pn9OtWqKAGQzRzKWjYMB19qeTgEnpQAASQACetVtSk8uzfHU/L+dAFOyX7VftO3Kg5H9K1ap6RHttd3dzmrlAHMfFO+1rTfAmpXnh9Ha/jjGwom5kXI3MB3IGT+Fcz8KtSuhJqVwviv/hINAjtVmE9ywFxBMOXVlHIXGTz6V2vjOx1TUvDN7Z6LqBsNQdP3E47MDnB9j0/GvM28G+NrxfEmsS6fpmm6lqenLp6W1rMNj5Yb5XPTOM4780u4+xH8OvGutav4T8ZtqFzOl5HBLqFgzcMkLo2zb7KVH50nwwvP7Ut7e/HxH1HUNSisWuLnTGKlVOwgg8Z4JFXT8Mb7Q77/AIp2SS4trvRLjT7z7Tc5Icp+7K56LuzwOldn4P8ADn9k+BrPTpLK1i1JLAQSvGq5LbcH5h15p9/67i/r8jzn4PXh1+TSJ7n4lajcar/rp9KO0ghScqeM4wB+dd18adbvdE8CXD6XJJHqV3LHa2hj+9vc9vfAJrnPhpovjzw3BpOl3PhnQRa258ue9WcGfYWJY8Dk810HxE8J33izxFoMErPFotm8k9zJDP5cvmbcJtxyO/PvQwRxnjfxxrMfwo8JeItNupUvXvY47pV/5asiOHVh6ErmqOueNNV1DR/GepaTrFzFbrJpzWRVhmBZAd4H48H6Vs2/w8160tbTR4Y4ptNsfEy6hbtJMCxtSp3Bs9SCfxqhJ8K9csNF8Y6XpUdu8OoXltNpwaUD5EdmKt6Y3Y96H/X4AdV4IuNc0f4iX3hHUdbn1m1/s9L2Ga4QCSMlypXI6jivRa4PwRoPiZ/GN74t8Ux2VrcyWaWcFrauXCoG3Fi3rk13lAgrJH+h6njoj/yNa1Z+tR5jST0ODQM0Kint1mYb2faP4Q2AaW1k8y3jfuVGfrUlADIoYohiONV+gp9FFABRRRQAUUUUAFFFFABRRRQBiatoENyxmtSIpTyV/hP+Fc5d6feWrETQOB/eAyPzrvqK6KeJlHR6mE8PGWq0PN6K9Bks7SQ5e2hJ9dgpEsbNDlbWEH/cFbfW12Mfqr7nDWtndXLbYIXf3A4rodK8OrGRLfMHPaMdPxNdAAFGAAB7UVlPEylotDWGGjHV6gAFAVQAB0AooormOgKKKMj1FABRTTIg6uo/GmG4tx1mjH/AqAJaKgN5aj/lsn4Gop9StYoXk37tozgCgC5UN9N9ns5Zz/AhP40ljdxXkIliDAf7QxVPxQ23Rpv9ogfrVQV5JEzdotnFsxZizHJJyT70lMmkjhheaVgkaKWZj0AHU1z8XjXQXtJrozTxRxGPd5kLKSrttVwD1UnvXrOSW7PKUW9jF123kvviFc2z2uo3UC2tuf8ARrsxLDlmyxGef/rVWWTb4/1PTl1WdrW2gluYIt7Y84oNy577R82O2a0fEU/g+41KS7voL2a7EwsybcSZZgu8ABeowetJcX/g61itmntLuJnkku/mhfzI93yM8ncKc454rBpd0dCfkcrBDrcPgq41LdfwWktnEP3l2XaaUyD507oMcVaaa9k8PbF+3mE66kEdmbs/aEUDDRl+2T0rt9eOg6Z4dt7C8hkexcrFBBCrO74+YBQOT0zWJq1/4Hn/AH11FcyLqAW8keFHwChK72x90jkGk4W0uCnfoUvEFjNb2WnrGNSigWGaaazF9m5jbj97nPzhf7ue9MvJ5P7YtdTl1a7ntSLTyruCTiDcBkSxf7eevPWtS6j8DskOmzpKyRXSQxuZH+/Ku4DfnlSMe1STS+CZ7+K+mt9kltHIQSrKgWA4O4dDtPTNPl13BPTY7M9TT7WVoLiOZfvIwYVzcPjHRJbcTtLPDmdICs0LIys/3SQegPrWtpuoW2oJO9szEQzvA+Vx86nBre6loYWcdT1GNg6K69GAIpaqaM5fSrZj/wA8xVuvIkrNo9VO6uFFFFIYUUUUAFFFFABRRRQAUUUUAFFFFABRRRQAUUUUAFFFBIAyTgUAFFU59St4yQpMh/2aqPq0hPyRKB7nNQ6kUS5pGvRWN/alx/dj/I1JHqx/5aQ/98ml7SIudGrRVe3vLebhXw3o3BqxVpp7Fp3CiiimAUUUUAFFFFABRRRQAUUUUAFFFFABRRSF0HVlH40ALRUTXNuv3pox/wACphvrX/nqD9OaALFFVvt0R+4kr/RDSfanP3bSc/UYoAtUVW866PS0x/vOKN18f+WcC/ViaALNFVtl8es0K/RDR9nuT968b8EAoAs1Q1tsQIvq39KvICqBSxYgdT3rP1z/AFcX+8f5UAXLRdttGv8AsipaZB/qI/8AdH8qfQByHi/xBqOl+NvDWk2vlfZtR+0efuXLfIgK4PbmuE8MfFXVtW0HR2ZrVdRfXorC9UR8GF9xDKM8HjH4V1/jvTdQu/iF4RvLWznmtrb7V58qISse6MBdx7ZNeXaP8PtctP8AhCdYi0m8jmW/C6nB5ZDIFlLJKw9NuRn6UR31/rUGdvZeLfHeo6jca1ptjaXWhwau2nNYRxsbkorbWl3dBjrXU+ANev8AWtS8TW96Yimnao1rb7Fx8gUHn1PNcZ4ffxr4du7zwxpnh6czXGuSXQ1GRN1p9mkfcxJz97Hbrml0DV9e8J+I/FEZ8E69qEN9qz3EM9vBlChAGcn6UL+vwB7/ANeZa1Hx1rsHhLxtqUZtvP0bUzbWmY+Nm5R8wzyeTUXiDxn4xm8T6hp3h/8As1DpNrDO1pOpM2oF0DERgdhnH1rD1/SvEwt/FPhaDw1fznxDqKXdveKv7iJGKswc/wAJXGCKvfFPS9YutQuLGTwlNqbG1iXRdSsEKyW0oGG8xwcgZ5HbFIDU8SeM/FMera3aabDDBJZ6BFqccEsW50kLLvRuey5H1FaF542vdQvPBdpobQb9bT7VdFl3eXAq5cD0O7jPtUPhbRNYj+JdxcaxayyxP4at7We6KZjlmBXeM9CeprJ+Dfg3WNH8VaxPrEMwt9Njaw0lpFwGhZ2fcp7jp+Zqv6/P/gAT+B9b+IXiZI9Rj1rw9DaG8kiNu8TecURyDjB64FesV4P8N9PXQdSgmv8A4aa3LrC30pGpLAQqq7kA9egU+le8UuiDqFVtUXdZP7YP61ZqvqP/AB5SfSgBmktusl9iRVuqmkHNkP8AeNW6ACioJLbzHLfaJlz2VsAU37FH/FJMfq5oAs5pCy/3h+dVxY2/dWP1c/40v2K1/wCeCn680ASmaFesiD8aYbu1HWeP/vqhbW2XpBGP+A08QxDpEg/4CKAIjfWo/wCWwP05pPt1ufus7fRDVgKo6KB+FLQBW+2L/DDO30jNH2pj921nP1XFWaKAK32i4PSzk/FhR5t4elqo+slWaKAK26+P/LKFf+Bk/wBKMX5/itx+BNWaRmVfvMB9TQBX8u9PW4jH0SjyLnveH8IxU3nRf89E/wC+qcCD0IP0osBX+yyH713N+GBR9jH8VxOf+B1ZooArfYYe7Sn6yGl+w2vePP1YmrFFAEAsrUdIE/KnC3tx0hj/AO+RUtFADRHGOkaj6ClZVZSrAEHqKWigBFAUBVAAHQCs3xQu7Rpv9nB/WtOob2EXFpLCf40K1UHyyTJmrxaPMNet5LvRL61hAMktu6ID3JUgV5tqGmajrNgy/wBk6hFHHZ2dlIskRViyyguVHcAc56V6uysrFWGGBwR70lepKmpO55sajieSxaPrVgiLdQ6sTb6uxNxZQlpTGItquvBzkAc1reJFvJorS7sdN1trprQwxzvDl5WDD93PGRjaeueK9EoqVRsrXK9rrexzHitbuFtA1L7FLOLG433MVqm5lBiZflA6gE1zmieGL28vLSHUF1CxtpLKdpvK+XcHmLCNzg9VPI616VRVOmm7slVGlZHmeu+G7q91K7sYbO4itX1O38qRUOFRYCu4H0BxzWfbaFr02ji3n0+4N01neq5ZCAXZ1I5/2sEj1r1yip9iivbM8v1fS77xFLcXH9m39vbXVzZxfvYisihFYM+OwBI5rqPhpaajZaDcQ6rG6XX22UuWXG/n7w9Qeua6ipbWFri5jhXq7Bacaai3IlzclyncaMhj0q2U9fLFW6RFCIqLwFAApa8uTu2z00rKwUUUUhhRRRQAUUUUAFFFFABRRRQAUUUUAFFFFABRRTLiVYYmkfoP1oAZdXEdvHuc89h3NYt3dTXDfM2F7KOlR3EzzymRzz2HoKjrmnNyMJTuFFFFZkBRRRQAVestQkhIWUl0/UVRopptbDTaOmjdZEDowKnoRTqwtNuzbybWP7tjz7e9bo5GRXVCXMjeMrobLJHEheRgqjqSaiS8tWjWQTJtIyOadc28NxH5c0YdfQ023tLe3iWOOFAF6fKKooQ31r/z2B+nNJ9uiP3Vlb6RmrAVR0AH4UtAFb7U5+7aTn6jFHnXR+7aY/3nFWaKAK26+P8AyzgX6sTRsvj/AMtoV+iE1ZooAreRcn714w/3UFH2Mn71zOfo2Ks0UAVvsMH8Rkf6uaUWVqP+WKn681YooAjWCFfuwxj/AICKeFUdFA+gpaKACiiigAooooAKKKKACqWsrm1Df3WFXajuo/Nt3j9Rx9aAGae26zjPtip6ztFk+R4T1ByBWjQAV5fF8SNam1aW7t/DyS+HYdT/ALNkmSbNyH3bd/lj+HP6V6hXgms3FxD43lbRNJ1LSPFZ1cKYbZXNpeW27mWTI28rkk//AK6Fugex12qfEXXotW1O407w4t5oOk3q2V3MJv37OSAxRO4G4VeuvHl3DB42lWxgP/COorW+XI87MZb5uOOlczp/iHUPB+s+JtFh0S8u9Y1DWvtNhF5LeVNE+0Ft4GBgA1j+KfCq6refEnVLhdSS4tVR7ZIJWWOU+UcgqPvjIpN6D6nX6r8QvEMlwtt4e0G2vJLXSotS1AzXGwIrrnYnqcA0XvxI1fUXsofCOhw3kkmlDVLn7VP5YjiJxtHq2Qa5eW+bwvqd5calp9+0eseGba2s2ht2kDTKhBQ46HnvUOlfavAl3YXGvadfLHd+FksYzDA0mJw5by2x0PI6031/rv8A8AS/r8Dv/DnxBbXNf8O2dvYLHa6vpst4zO/zxOjFSuOhGQeam8d+LtY03xHY+G/DelW99qdzA9y32mbyo1jXjAPcmvN9Aml8F6t4IvNcsL5Eg0W4WZYbdpGRpJGZQQo4OCK3PiFr2g+II9I1O/0XVE0hhMseqQQyx3drOuMKFAyFb34NDBHpXgnXG8ReGrTVpLKWyllBEkEg5R1JBHuMjg1s1yfwkm1yfwFp0niDzjekNhplxI0e47Cw9duK6ymxIKp6u220K/3iBVysvVWMtzHbr1/qaQy5pq7bKP35qxSIoVFUdAMCopbmGJ9kjFTjqRx+dAE1FNSRHGUdWHsadQAUUUUAFFFFABRRRQAUUUUAFZep63aWZManzpR/Cvb6mszX9cZ2a1smIQcPIOp9hXPV2UsNfWRyVcRbSJqXmu6hcEhZBCnonX86zpJZZDmSV2PuxNMorsjCMdkckpyluwqWK4niOY5pEPsxqKimTc2LLxBewkLNtnT34P510Wm6pa3wxG+2TujcH/69cLSozIwZWKsOhB5FYVMPCW2hvDESjvqej0VheH9a+0FbW6YCb+F/73/163a4JwcHZnfCamroKKKKgoKKKKACiiigDkPFVibe9+0Iv7qbk+zd6xq9CvbaK7tngmGVYfkfWuH1KxmsbgxSjj+FuzCvRw9XmXK9zz8RS5XzLYq0UUV0nOFFFFABRRRQAV0PhCxLSNfSD5V+WP3Pc1m6NpsuoXGACsK/ff8AoPeu2gijhhWKNQqKMAVyYmrZcqOrD0rvmY+iiiuA7gooooAKKKKACiiigAooooAKKKKACiiigAooooAKx9an3zCFT8qdfrWux2qSegrmpXMkjSHqxJrKq7KxnUeg2isTxP4m07w89pHfR3Ukl2zLElvCZGJUZPA9qZp3izS76eG3SO8hlmt5bhUmgKHZGQGyD9eKwszKzN6iuSufiH4et4rORhfOl3bm5Qx27NtjDbSzY6cirGteOPD+l/ZfNnmuBcQC5U20RkCQn/lo2Oi0crCzOlorlr/x94dstSNlNLckKkcjTpCWhVZBlCWHQEUXXjrRoNWn01bfUriaCQRyNBas6AkAj5h9aOVhZnU0VnJrenv4im0BZib+G3Fw6Y42E46+tUNO8Y6HqCWDWs0r/brp7WIbORInUN6UWYWOgra0efzLfy2PzJ/KsWrmkybL1R2YYNVTdpFQdmblFFFdRuFFFFABRUVzPHbpukbHoO5rIutQmmOEPlp6DrUSmokykkbEtxDF/rJFX2zVdtStQfvMfotYZ5OTyaKydVmbqM211O1J+8w+q1PFdQS/clUn0zXO0UKqw9ozqKKwba+nhIG7ev8Adate0uorlcocMOqnqK1jNSNIyTJ6KKKsoKKKKACiikZlUZYgD1NAC0VWN4rHbbxtMfVfu/nSeTczf66by1/ux9fzoAmlnhiIDyKCeg71JUUNvDDyiDd/ePJ/OpaAMq5DWeoCZR8jHP8AiK1FYMoZTkEZFRXkAuICnQ9VPoapabcNE5tZuMHAz2PpQBp0d6KKACiiigAooooAKKKKACiig0AMmkWKJpG6AVnaYjTXL3MnY8fWm3kzXlwsEPKg9fX3rTgiWGJY16D9aAH0EAjBGRRRQBXezt2O7y9jeqHaf0pv2e4T/U3TH2kGf1q1RQBV827j/wBZbhx6xt/Q0q3sGdrlo29HGKs0jKrDDKCPQigAVlYZVgR7Glqu1lb53KpjPqhxTfJuo/8AV3Aceki/1FAFqiqc11PbwvJNakhVJzGc0/TrxLy3EiqyHHKsORQBZrC8V6iYIhZwtiSQfOR2X/69bjsqIzscBRkmvPNTupLiee62l2bLKufyFdGGp80rvoc+InyxsupHRXP6d4ot746csdu6m7t5Z5QWH+jrHwwb3zxTdH8V2uqW2lTwW7hdQnlhAJGYygJyfqAPzrv549zh5JdjoqKwb/xJHaXN5CbV2NrcW8JIYfMZSAD+GazJvHtnCp8yzkVzay3Ea7x8+yQoV+vBNJ1IrdjVOT6HY0Vz+neJPtmtGyTTpxbmVoUudwIMijLAr1A7ZpdQ8TQWd7eWrW7M9tPbw/fA3+d3A9qrmQuRm/RXKXPjOGHT0vDYykNBczbQwziFtpH40+18b6VdNfNbBpIbOxW7kkBGOR9z6jip9pHuP2cux1IJBBBII6EV2vh7UPt1n+8P76Ph/f0NeQT+NrGKDTJWgfbqFnJcx/MOGRc+WffORXZeDNT3tY3oBjju4kZlJ6BwCPyzWdaKqRdt0aUpOnJX2Z39FFFeaeiFFFFABRRRQAVDeWsF3CYZ0DKfzH0qaimm1sJq5yOpeH7m3Je2/fx+g+8Pw71jOrIxV1KkdiMV6PUU9tb3AxNCkn+8tdUMU18SOaeFT+FnnlFdu+iaYx/49gPoSKWPRdNQ/wDHqp+pJrX63DsZfVZ9zioo5JXCRozseyjNbemeHZpCJL0+Wn9wfeP+FdNDDDCu2GJEH+yMVJWM8VJ/DoawwyXxajLeGK3iWKFAiDoBT6KK5TqCiiigAooooAKKKKACiiigAooooAKKKKACiiigAooooAivDi1lP+wa5yukul3W0i+qmubrCtujKpueefFmb7Pr/hq5bU59KRJZ915DD5rRZjx93vnp+NUdR1uxt9Z0jXLjULi8sW0e6s/tzW7KZZsrwVA4JxXqDKrfeVW+ozWJ4v1pfD9ja3Ulkk9q93HDMeAIlc4D49jj86zT2RNzyiXSdfNlpsOny3NldxeGJXeMJzKhmBMZz0JU5/Cr9zqGl6esk8MVxBYah4WFpYgxsxaUHBjOB97NehSeJol1vW7U24Nvo9os09zu6uwLbB+Az+IrP0/xrb33hzQdXi09canfLamIkfuGJOT068D86q7fT+ncd32OU8N+FbnV9Zv9Nvr+8sLVNN09Lu2jQfv8R/dLHpgjt61Jpuo2uj/EDWluPEV3pcA1CPbZJaGRLhQgHLdvSvQdT1oWXifTNH+zBzfxTyGXONvlgHGO+c1zEHjjUNQOmx6V4ahu7m+iuJSj3CR7Fik2H5m4OetCbYlc5vTW1RPH6+M5LUrp97qklh5u47vK2+WuV7KCuc+1ZXgfS9QsPE3hi42yGxvr+eZlKn93MjOp+mVx+Vegat4y1OxuEsR4Z868hs/tt9Atwn7mPcRhP77cE8V2dpJHcWsNxHHtSRBIoZcEZGenY0czS2BslqW0OLqI/wC2P51FU1ku67iH+2Khbkrc6Kiiiuw6QqK6nW3hMjfgPU1LWDqVx59ycH5F4X/GonLlRMpWRDcTSTyGSQ5PYelR0UVzGAUUUUhBRRRQAU6N2jcOjFWHQ02igZ0FhdLcxZ6OPvCrFc7aTNbzrIOnceoroVYMoZeQRkV005cyNoSuhahmuoYjtZ8t2VeTVSSyupNQ8+S6IhwVMa8cfWrsMEUIxHGF9+9aFkPmXc3+rjEK/wB5+T+VKtnGTumZpm/2jx+VWaKAAAAYAAHoKKKKACiikdlRCzsFUdSaAFqpqFn543pxIP1qW2lebc/l7Y/4Cep96moAzbK9KHybnII43Ht9a0gcjI5FV7u0juBz8r9mFUc3licEb4/zH/1qANaiqcGoQScOfLPv0q2rqwyrA/Q0ALRRRQAUU15I0GXdV+pqnPqUKDEYLn8hQBdZlVSzEADqTWZd3Uly/kW4O09/X/61NEd3fMGc7I/fgflWjbW8dum1ByepPU0AMsbVbeP1c9TU7ttUsc4AzxS0UAMhmjmXdGwYfqKfUE1qkjeYhMUv99f6+tM+0SwfLdJ8v/PRRx+PpQBaopEZXUMrBge4paACiiigAooooACAwwQCPQ0DgccUUUAUPEMpi0e4YHBK7R+PFcNXZ+K8/wBjSY/vL/OuMr0MIvcODFP3zj4/CNxbnxA9rdRhtRUx2uc4gRiS4/Mk1BB4R1PS7mFtHu4JIre5+0QrdMc5MWxgcD6Gu3pk/wDqZP8AdP8AKtfZxRl7STORn8Pateag1xPd2CwXMsE13sJJR4jkBPY4HWs3UfAM17ZtDJeW6zx27LEwJ+VzMXyfYqSK53ShNDompeafsxk0zzI0SRm+0gzcyHPRlxjA9avecV1S+OGa7kbUElcTt5gQIdoZOm0DGDxzWF4vdG9pJ6M6fT/C89r4mi1CS5tPs0M8lwjAkSsXXGw9toOTmnav4UTUNautS3WhnmuLaS3dvvIsf3wPrxXKtBcXmj6o2qxReZBolrJb+VKxAwp2senzY61d1K3sNN8Q2BjdmCraBIVldZYSzdY88OCc7hWl1orf1r/kTZ9/60NKXwfqLwz2st7ZiFYbiGzPIZjM+47/AKdOKm1DwTvmlj094bO0uYo47gJwxxJvcj69Kz/ilJs1iDzMMiafPIitM0eJARtMeOr54x6V31m0jWcDSjEhiUsM5wcDNOMYttW2IlKSSd9zhbzwBNc2psnvEaCFLhbV2J3pvYMueOxBz9a7fSIHstLs7V2Be3gjjJXoSqgZH5VYorSMFHYiU3Lc9EtZPNtYpf76BvzFSVV0nP8AZltn/nmP5VaryZKzZ6kXogooopDCiiigAooooAKKKKACiiigAooooAKKKKACiiigAooooAKKKKACiiigAooooAKKKKACiiigAooooAK5u6j8q4eP0PH0rpKzNat8gXCjpw3+NZ1Y3VyKiujKrK8X6WuteGdQ0sj5p4GVPZ+qn8wK1aK5jFOx5baeHfEn/CtLqzuLWX+2tcvF+2nHMMeQpJ9gi/qKryeHvEmiobKHTbjVYLPWodQhe3jCCVCjbwozgYIH5161RV87HzHn2r3Ov3mr6T4mXwnqafYTcW8lmSvnMJFXDgZwVyMVzsvhTVLaLw9/aHhvUdTjgtbn7RDZS7WikkkDKC2R0Gc17HRSUrBzHmPjKx1fUYbKa38KXyyCy8uylhl23VlODgCRs8pjB7969G0xbpNNtUvpBJdLCgmYdGfA3H86sUUN3Qmwq9ose65MnZB+tUa39Og+z2wVvvty1VTjdlQV2WaKKK6Tcg1CXybR2HXGB9TXPVsa437hF9WrkfGOqS6J4X1DVoI0lktYTIqP0J9656rvKxjPWVjWorjZ/G0cf/CQTR/ZprbS7GG4jeN8+ZI4b5CR7gD8aqaj4w14+E9I8QaXZae8d2UiuI53YNHMz7cDHYHOajlZFjvaK4SDxL4nn8SXWjLHoEUto8Mcqy3DK0jOu47B3xzWj458Saho9/YafptvZtNdrI4kvJCkZ2DOwEfxt2o5WOzOqorznW/H+q6dqLq2m2UUMFnb3M9tPNtuGMhIKIOjMMVe0vxRrupa9eWsCaMlrbXbwmOSYi4ZVGSQtHKw5WdxRXnOleOdcm8NTeIbqDRntY7Vpvs9vcEzq2dqhgegzjNX28Va9pv2SPX9Ns7Uy38Fu1wkh8lo5FJLKT3Xoe1HIw5WdvW3o8vmWm09UOPwrifButvr1le3TLEFgvpbaMxnIdExhs++a67Qm+eVfYGqp6SHDSRq0UUV0m4UUUUAFFFR3EyQpubqeAB1J9BQAs0iQxmSRsKKrpG90wluFKxjlIj/ADP+FOhheSQT3P3h9xOyf/XqzQAUUUUAFBopHZUXc7BR6mgCvNY28nO3YfVeKqtpjqf3U358Vp0UAZf2W/XgTE/RzR9jvm+9Nj6ua1KKAM1NLJOZJs/QVags7eLkJub1bmrFFABRRRQAisrD5SD9KWqj/wCi3HmdIZT8/wDst6/jVugAoNFFAFZ7UoxktX8pu6/wn8KEutrCO5XyX7E/dP0NWaR0WRSrqGU9QRQAtFVPJmt+bZtyf883P8jUkF1HI2w5jkHVG4NAE9FFFABRRRQBS12IzaTcIOuzI/DmuEr0gjIIPIrgdVtTZ38sH8IOV/3T0rtwkt4nHio7SKtczr/ia50zV5rVdNW4tbaCKa4l83ayq7leF74xXTVzGv8Ahm71PWJ7iPUIoLS6giguIzEWcqjlvlPQZzXVO/Q5oct/eKB8RSSLqUi6Ppb2unGdNpnXzSqf7GOATiq8XjrS7qaaSx0mOeZrGN5GICkyM6oImOOgLc1dXwlfIdUjjudNEN+0xL/Zv36iTou/uBxxUl/4Mjlk8y0nitWFosfyx5BmEiPvPsSnIrK1SxpeBB/wkl1IfsMHh6CXUVM0dzAJBs2QhSQpx82QwwKfb+J0n8UQ2U+j267bgW0UhdTPExQNnZjIXnBIpR4U1SOQX1vrEMWpSPM08vknZiUKDsGcgjaMZqVPCU0Gq/2tb30f28XPmec8fLxmMIyNjucZ9jTXtNBe4Rz+KrK6t9Wk/s2O5l0y7SCBXwfMZm2qwJHA3ZGfan6h4svNKgjk1bR5LcuZYRsfcGnX7qrxyr9j6iqkXgM29sUttSZZZIFE7uCwaZZRIrgdlznI962JtDv7vTbeHUNSW4uUv1vHfZhQA2dijsPrQvadQfIbdq0z2sT3EaxTMgMiA5CtjkZ71KilnCjkk4FB5JrU8MWhudSWQj5IfmP17VrOXLFszhHmkkdhBH5UEcf9xQv5Cn0UV456wUUUUAFFFFABRRRQAUUUUAFFFFABRRRQAUUUUAFFFFABRRRQAUUUUAFFFFABRRRQAUUUUAFFFFABRRRQAUjKGUqwyD1FLRQBg6haNbSZGTGeh9PaqtdO6q6FXUFT1BrJvNNZSXg+Zf7vcVzzp21RjKHYzqKVlZSVYEH0NJWRmFFFFABRT4opJW2xoWPtWrZaasZDz4Zuy9hVRi5FKLZFpVmci4lGB/CD/OtWiiumMVFWN0rIKKKKoZm66P3UR/2jXJeNNLm1rwrqOk27ok11CY0Z/ug+9dpq8e+yYjqpDVhVzVfiMZ6Suee6l8P5Zr28hsja2WmXxsxPHD8rbYtxfAxjLEirK+Db+Hw9PosN1G8C6ul7bNKxLCPcGZWOPvZ3fnXc0VPMyLs4e58Na1F42v8AXLOz0S5jupopI5Lrd5sOxQDtwOPX8q0fH2iarrMMMenGwmh2uk1rer8jbhgOCOQy9RXT0Ur7Du73OP8ADPg0adrX27Uvs2omLT7a2gllTc6yR7tzc9M5GO/FVdL8Ma1p/iS+vo7PRJYrq8eb7TJu+0IjDBAOK7qinzMV2ea6R4F1qHw1ceH7iDQ7eOW1MLXkAYzOwbcu7jkZAzWjP4Y8Q6wto3iG4sJ0i1CCY2iAmJYo1IYDI5LdcV3NFHOx8zMLwTob6Bp97aN5ISW/luIli+6iNjC/hiuu0IfvpD/s/wBazq19DjxC8n944H4VUNZDhrI0aKKK6TcKKKgubjYwiiXfM3RfT3NAC3M6wgDBeRvuoOpptvbtv8+ch5T+Sj0FLbW/lkyO2+VvvMf5D2qegAooooAKKKKACqt3+8uYbftnzH+g6frVqqtl+8lmuOzNtX6D/wCvQBaooooAKKKKACiiigAooooAbIiyIyOMqRgioLR2jc2spyyjKMf4lqzUN3CZEDR8SodyH39KAJqKjtphNEHAwejL6H0qSgAooooAKjnhjmXEi5x0PcfQ1JRQBU/0m29biL/x8f41PBNHMuY2z6juKkqGe2jkbeMpJ2deD/8AXoAmoqp501vxcrvT/nog/mKtI6yKGRgynuKAFrJ8Sab9tthLEP38Q4/2h6VrUVUJOLuiZRUlZnnB4ODwaSur17RBcFrm0AE38SdA3/165aRHjcpIpVh1BGCK9SnUU1dHm1Kbg9RtFFFaGYUUUUAFFFS21vNczCKCMu57Ck3YErjYY3mlWONSzscACu40axWwsli4Lnl29TUGh6THYJ5kmHuGHJ7L7CtSvPxFbn92Ox30KPJq9wooormOkKKKKACiiigAooooAKKKKACiiigAooooAKKKKACiiigAooooAKKKKACiiigAooooAKKKKACiiigAooooAKKKKACiiigBksMcoxJGrfUVVfTbZjwGX6GrtFJxT3E0mUP7Lgz996kj0+1T+At/vGrdFLkj2FyoRFVBhVCj2FLRRVFBRRRQAUUUUAI6hlKt0Iwa5y4iaGZo27Hj3FdJVLVLXz4/MQfvF/UVnUjdETjdGJRRRXMYBRRRQAUUUUAFFFFACorOwVRkk4Aro7aMQwJGOw/WqOkWhX/SJBz/AAj+taVdFKNlc2hG2oUUVVlmeaQw2xxj78nZfYeprU0FnnYyeRb4aTueyD3qS2gWFTglnblnPUmlghSGPYg+pPUn1NSUAFFFFABRRRQAUUUUAQ30hjtmK/ePyr9TT7eMQwpGP4RioJv3t9HH/DEPMb69BVqgAooooAKKKKACiiigAooooAKKKKAKk4NtP9pX/VtxKP5NVsHIyORQQGBUjIPUVVtibeb7K5+U8xE+np+FAFqiiigAooooAKKKKACq0lrtYyW7eS/cD7p+oqzRQBWW6KMI7pPKY9G/hP41ZHIpHVXUqyhgeoIqsbeWA7rV/l/55uePwPagC1VTUNPtb5cTxjd2ccMPxqSG6R28twYpP7rf09anpptO6E0mrM5a88NTqS1rKsg/utwazZdL1CI/NayfUDIru6K6I4qa31MJYaD2PPxZ3ecfZpc/7hqeHSNRlPy2rr7tx/Ou5oqni5dESsLHuc1ZeGWyGu5gB/dT/Gt6ztLe0j8u3iVB3Pc/U1PRWE6sp7s2hSjDZBRRRWZoFFFFABRRRQAUUUUAFFFFABRRRQAUUUUAFFFFABRRRQAUUUUAFFFFABRRRQAUUUUAFFFFABRRRQAUUUUAFFFFABRRRQAUUUUAFFFFABRRRQAUUUUAFFFFABRRRQAUUUUAUNQsBMTJDhX7jsayHRo2KupVh2NdNUc0MUy4kQNWUqaeqIlC5zdFa02lKTmKQj2aq7aZcg8bD+NZOnJdDJwZRoq6NMuSedg/Gp4tJ/56y/gooUJdg5GZigscKCT6CtSw07BElwOeyf41et7aGAfu0APr3qWtY0rbmkYW3Cg0jMFUsxAA6k1U+e9PdLb8jJ/9atTQVne7YxwkrCOGkHf2H+NWYo0ijCRqFUdBSqqqoVQAB0ApaACiiigAoopskiRrudgo9SaAHUVQm1SFeI1Z/foKrNqsx+7Gg+vNQ6kUS5o2KD0rGXVZ+6Rn86ni1ZD/AKyIr7g5oVSIlNDtIt7qIzSXMu/zG+UEcgDpWhUUFxDMMxuG9u9S1dywooooAKKKKACiiigAooooAKKKKACorqHzotudrg5RvQ1LRQBDaTGWM7htkU7XX0NTVVu1aGQXUYJwMSKP4l9fqKsoyugZTlSMg0ALRRRQAUUUUAFFFFABRRRQAyaGOZdsihh29qr7bm3+4TPH/dP3h/jVuigCKCeOYHY3I6qeCKlqGe2jmO45Vx0deCKi824t/wDXr5sf/PRRyPqKALdFNikSRA0bBlPcU6gAooooAKKKKACiig0AFFZt7rVhakqZfMcfwpzWXN4obP7m0AHq7f4VrGjOWyMpVoR3Z01Fcn/wk17n/Uw4/Gp4fFDZ/fWgx6o3+NU8NU7ErEU+50tFZ1lrVhdEKsvluf4X4rRrKUXHdG0ZKWzCiiipGFFFFABRRRQAUUUUAFFFFABRRRQAUUUUAFFFFABRRRQAUUUUAFFFFABRRRQAUUUUAFFFFABRRRQAUUUUAFFFFABRRRQAUUUUAFFFFABRRRQAUUUUAFFFFABTZZFjQu7BVHU0k8yQx73OB2HcmoIoZJ3E1yMAcpH2X3PvQAio92weZSsI5WM9W9z/AIVbHSiigAooooAKKKq6jdC3i+X/AFjfdH9aTdlcTdhL+9W3G1cNJ6en1rGmmkmfdIxY/oKYzFmLMSSepNJXNKbkYSk2FFFFQSFFFFACqzKwZWKn1FalhqO4iO4PPZ/8ayqKqMnEpSaOoorM0i73Yt5Dz/AT/KtOumMlJXN07oKKKKoYUUUUAFFFFABRRRQAUUUUAFVIv9FuPJP+pkOYz/dPpVuo7iJZojG3fofQ+tAElFQWcrMGil4lj4b39DU9ABRRRQAUUUUAFFFFABRRRQAUUUUAV5LUbzJAxhk9R0P1FNW5aIhLpNh7OPun/CrVIwDAqwBB6g0AKCCMg5FFZ97BcwQs2nE7zx5Z+79R6Vbs3le3UzIUkxhh70AS0UU2WRYo2kkbaqjJPoKAI726htIDNO+1R+ZPoK5DVtYub5iqkxQ9kB5P1NRaxqEmoXRckiJeI19B6/WqNejRoKKu9zz61dydlsFFFFdJzhRRRQAVqaTrVzZMEkJmh7qTyPoay6KmUVJWZUZOLuj0O0uYbqBZoHDIf09qlrhtF1GTT7oNkmJuHX29frXbxuskayIwZWGQR3FebWpOm/I9GlV9ovMdRRRWJqFFFFABRRRQAUUUUAFFFFABRRRQAUUUUAFFFFABRRRQAUUUUAFFFFABRRRQAUUUUAFFFFABRRRQAUUUUAFFFFABRRRQAUUUUAFFFFABRRRQAVFcTrCozlmPCqOpNJc3HlkRou+VvuqP5n2pLa32MZZW3zHqew9hQA2CBmkE9xhpP4V7J9PerNFFABRRRQAUUUUAB4Fc9ezGe4aTt0X6Vs6lJ5dnIR1I2j8a5+sKr6GVR9AooorEyCiiigAooooAKKKKAFVirBlOCDkGuitZRNbpIO45+tc5WtoUmUkiPY7hWtJ2djSm9TSoooroNgooooAKKKKACiiigAooooAKKKKAK15GwK3MQ/eJ1H95e4qW3ninTdE4Yd8dqew3KVPQ1V0+xisWl8knZIdxB7GgC3RVPU9Rt7CLdM2WP3UHU1yuo61e3ZKhzDH/AHUP8zW1OhKfoZVK0Yep1tzqFnbf664jU+meapP4h01TgPI30Q1xtFdSwkOrOV4qXRHZJ4h01jgvIv1Q1dttQs7niG4jY+mea4Cih4SPRgsVLqj0iiuJ07WryzIUuZo/7rn+RrqtM1G3v490LYcfeQ9RXLUoShr0OmnWjP1LlFFFYmwUUUUAFFFFABWB4wvCkEdmhwZPmf6Ct+uI8SSmXWJvRMKPwFdGGjzT9DDEStAzqKKwPH6eZ4bkj+1rbBpYxl2KrJ8w+RmHIB6Zr0JOyuefFXdjfyPUUZHqPzryG/vNQS1sk0VbpWjF7HNGZt5hRSC4jb+IAZ2n3rQ12e1juY2064cWItLBom8w/dNwvJPr61mqvka+y8z07vQSB1IH1rmLzUbP/hPbOT7dD5BsJhu80bN29fwzVfxz9lutT0i2vZiLCRJ5GxKUVmCZQ5B/EVUp2VyFDVI64soPLAH60teX+ErS51jVreW8sftwWytGmmkvGjaLIPzBR94nH6V6ieTThLmVxTjyuwldV4PuzJbPaOcmLlf90/5/WuVrT8MzGLWIvR8qaivHmgy6MuWaO1oooryz0wooooAKKKKACiiigAooooAKKKKACiiigAooooAKKKKACiiigAooooAKKKKACiiigAooooAKKKKACiiigAooooAKKDUMl1bx/emQH0zQ2Fyaiqn9o2n/AD0/8dNPS9tX6TL+PFTzLuLmRYooBDDIII9qKoYVXuJ2D+TAA8x/JR6mq19d3K3yWtvEWVh88mM7Ku28KQptXJJ5Zj1J96AG20CwgsSXkb7znqamoooAKKKKACiiigAooooAoa4f9FUerisatrW1zaA+jCsWuar8RhU3Oe+Jc01v4B1qe3leGZLRijo2GU+oNeZXWteLZZbr+1nmsjb6JPFGEcjzXTbmb8cjBr2PWNPtdW0u5029Vmt7lDHIFOCQfeqWr+G9L1Vw95HKzC0a0G18fu2xkfXgc1KdkEZJHnNvqd3/AG+mo3F9qwePVLayjaI7rdYzHFlHXpli559qPAWoahJ44hhF1qKg3N8901zPugmgR2VVjU87lOK73/hDNB/tiLVPJm82Nkfy/OPlM6DCuydCwAHNK/g/RWht41jnjNvPNPFIkuHVpSfMGfQ5PFU5ILqxxPgjV38UXnifTr3ULjyrkm8tDBOVeJFcrtB7fdU49D71Qs7i+0vQfDmoW+p38k93BfTTGacuCyQvt4PYYB+tem2nhrSLSSxktrcxNZWzWsO04/dtjIb16DmmR+FdFS3063+zu8WnpKkCs+RiQEOD68E0uZdA5lc8v1efVNL0W5trDVtQd7rSLS93SzlmWd5VBKnsDnp0rsPhRrV1rlzrt1dNKrrLCjQuTiKQR4cAdvmBrUtfAnh63tJ7ZYrqRZvLUtJOWZURtyopPRQR0rX0vR9P0y8v7uzhMcl/KJrjnguBjIHam5JpibVjQq/oh/0ph6rVCtDQ1zcu3otKHxII7mxRRRXUdAUUUUAFFFFABRRRQAUUUUAFFFFABVLWdQj0+1Mhw0jcIvqaukgAk8AVwmtXrX1+8uf3a/LGPat6FLnlrsY16nJHTcrXVxJPK8877mPJJ7Cqa31mywst1CVnUtEQ4+cAZJHrxWf4zuJ7fwzem1RnuJU8mJVHO5/lH88151Pp+sx6fpulwwyR32jzXPlj7wZRGGUZHBBBK12zqcmiRxQhzatnq8d5ayeT5dzE/nqXiw4PmKO49RTft1n9mS5+1Q+S7bEk3jazZxgH1zxXmOmnUlvNA1OO0m+yaRa21vL2I80Yf5ep4K/Tmtnw7Pp+o+CpfDkwnF3HFOzIYWXaRIzKQxGM8gihVbjdKx11zrWj2szQ3OqWcMinayvMAQfSnS6tpcUQmk1G1SMv5YZpQAW9PrzXGppcY8I+HnltfPuZr6Ce5kkiDOzO2XLcdP8ACqE8dtaa3Pc6np0s+n/ab6IIsJYFmWPYAAOCcEA0OpJb/wBbAqaZ6S1xbrKYWmjEgTzCu4Z2/wB76e9T2F5t8q8s5gQQGR0OQw/qK8xc6gPFZ1eOxni09YxpSqxyyAxZwR1OHIGfY10/w91WzuvD9hp8JmFza2kazI8LJtIGOpGD+FOM1JtMmUHFXR6/o2oR6ha+YMLIvDr6H/Cr1cJo161jfJLn5Cdrj1Fd2CCARyD0rhr0uSWmx3UKnPHXcKKKKwNgooooAK4HVs/2pc56+a38676uJ8SReVrE3o+HH4iuvCP3mcuKXuozazNYu7Vbyx0m6tRcJqTSR4YAqNqFjkHr0rTrC8UWGq3GoaTf6THayy2MsjslxKUVgyFeoB9a7ZbHHHcoX+taZpV29ha6Irz2skdrbJGFQEyqWwCeFGBznrVWfU7Mpp9vH4NaWHUB5SK2xQGUlihBPQEE+lPvNA1y6OoXU1vpkkl3JA72ruWjcIpDLuxlexBq3p+galDB4eW4uUmk06Z5J2ZyTtYMAqk8nGQOfSslzP8Arz/yNfdSMmO+0eTTLq9bwTCNPtBK3mZiIJQ4OFzkZIq5J4i0LUooLN9JS6td9qsQcKVXzVJXA7bduDVK08J6xDp+p2IsdMU3iTL9rFyxdgzblBXGB2pdP8EXlheSm3lg+zNe21wilzlFQNvX824qVz6aFPk11LVn420b7N9ug090MlvI0gQLuBiZUEZ/77GO2DXRaBqcmpQzefYy2U8EnlyxSEHBwCCCOCMGuIg+Hl9CrGO4t0aWxaORdxK+dvDAj2IUAn2rq/Buk3elxX0l4sUUl3ceaIIpWkSIYxgE+pyaum5394iooW903quaL/yFrb/roKp1p+GYTLrER7JljV1HaLIgryR2tFFFeQeqFFFFABRRRQAUUUUAFFFFABRRRQAUUUUAFFFFABRRRQAUUUUAFFFFABRRRQAUUUUAFFFFABRRRQAUUUUAFUr3UI4CUT53/QVFql6UzBCfm/ib09qyaxnUtojOU+iJp7qeY/vJDj0HAqGiisW7mVwooopCJIZpYTmORl/lWnZ6krEJcAKf7w6VkUVUZOJSk0dQMYyKKxtNvTEwilOYz0P92tmumMlJG0ZXCiiiqKCiiigAooooAKKKKAIb2PzrWRO5HH1rna6isLVLfybksB8j8j/CsaseplUXUqUUUVgZBRRRQAUUUUAFFFFABWxoke2BpD/GePoKyoI2mlWNepNdHEixxrGvRRitaUdbmlNa3HUUUV0GwUUUUAFFFFABRRRQAUUUUAFFFFAGf4hnNvpMzKcMw2D8a4eut8ZMRpsQ9ZRn8jXJV6OFVoXPPxL9+woJHTijccYycUlQ313bWNq91eTpBBGMu7nAFdF7HOT7mz945+tcRf8AjS8VvE8cCxk6ZHvtC2SJCuA+foxxXQP4l0FFt2bVrZRcgmEl+GAOD+tctqej+DrKN7e51r7LORLDcy5G+YyYf5u2RkEfhWdRv7LNaaX2kOtfF+ratNEmlvawme6SFWmjLbP3JdgcHqGBFdb4Y1KXVtAs9RlQRyTR5dVOQCCQce3Fcndad4WiSbUbbxI2nq18LjzItp2StFjABHdW3fjXVaR/Zem2llpFpcoQIC8Cl8tIg5Le/XP40qfNd3YTStojT3N6mgszfeYn6mobS5gvLZLi1lWWF/uuvQ9qlrYyCu48Ozm40mFmOWUbD+FcPXWeDWJ0+Vewk/oK5sUrwudGGfvm5RRRXnHoBRRRQAVgeMLMyQJeIOY/lf8A3TW/TZUWSNo3UMrDBB7irpz5JKRFSHPFo85oq9rOnyafcleTE3Mbeo9PrVGvVjJSV0eXJOLswoooqhBRRRQAUUUUAFdX4QszFbPdOMNLwv8Auj/P6ViaLp0moXIGCIVOXb+n1rt41WNFRFCqowAOwrjxVTTlR14anrzMWiiiuE7QooooAKKKKACiiigAooooAKKKKACiiigAooooAKKKKACiiigAooooAKKKKACiiigAooooAKKKKACq9/cfZ7csPvHhfrVisbWpd1yI+yD9TUTlZEydkUSSSSTknqaSiiuU5wooooAKKKKACiiigArZ0e48yIxMfmTp7isap7CXybpG7ZwfoauErMqLszoaKKK6joCiiigAooooAKKKKACorqFbiExt+B9DUtFDVwObuIZIJDHIMH19ajro7m3juE2yL9D3FY91YTQklR5ieormnTa2MJQaKlFFFZkBRRRQAUqgswVQST0AqW3tZpz+7Q4/vHpWxZWUduN33pP73p9KuMHIuMWxum2n2dNz8yN19varlFFdKVlY2SsFFFFMYUUUUAFFFFABRRRQAUUUUAFFFFAGP4ujL6TuH8Egb+n9a4+vQb+AXVnLbn+NSPxrgHVo3ZHGGUkEe9ehhZXi0cOKjaSY2sHx1DNNosbxW8lwILuGaSONdzFFcE4HfjtW9Wf4jN4mjXEthdi1niQyBzGH4AzjB9a6J/Cznh8SOB8Raff6pK11pmk3FjA9ncNJD5XzTqZVLDn7rMMkDrxV66sbiax1pobC42S6jYyQK0R3FAseTz6YOfoaivPFer6ZpyNdXpuJrjSDdxMttwspIxnGeB6mk1Hxpqmn3kbTOr232uWKTCcqgiRgfwLE1z3grnQlN2t/XUlvbe4svFV3qk2l3NxZpqMvyxwl9wa3VQQO4yCM9qga01f/AISax1qDR5bSzsVhtBbjJZEdTvwP4lBYZP8As07TvF+r3Wq2Wjm5jjnvYbV1nMfyx7gxk+pOAAKNW8aappt+BI6tbfaLuFjs+4EChGP0Lc/Wi8VrfqFpbW6G98P73bpNvpE1jfwXECPvaa2ZE+8ejEYPWuorgNM8VarcanYi4voI4nktoGgaA/vTIgZm3j7pyRgdK7+t4O6t2MKiswrsPCMezSix/jkJ/pXIorO6ooyzHAHvXf6fbi1sorcfwKAfr3rDFStFI3wsbybJ6KKK887gooooAKKKKAIby2hu4GhnQMp/Me4rkdW0W5smLoDLD/eA5H1rtKK1pVpU/QyqUoz3PN6K7e90WwuiWaLy3/vJxWXN4YbP7m6GP9ta7Y4mD30OSWGmttTnKK3f+EZu8/6+HH41ND4YOf310Mf7C1Tr011IVCp2OcrV0nRbi8IeQGKH+8RyfpXR2WjWFqQyw+Y4/ifmtCsKmK6RN4YXrIitLeG1gWGBAqD9fepaKK427nYlYKKKKQBRRRQAUUUUAFFFFABRRRQAUUUUAFFFFABRRRQAUUUUAFFFFABRRRQAUUUUAFFFFABRRRQAUUUUAFc5dtuupW/2jXR1zU/E8g/2j/Osa2yM6gyiiisDEqa1eHT9HvL8R+YbeB5ducbtoJx+lcZY/EKX+zr2fUdJWKeCxjvYkguBIsiu21VJ/hOcda7DxDay32g39lBt82e2kjTccDcVIFcBbeANRstM1HTLFbSKDUbCHeS3Md1HjIz1KNj8DVRtrctWLt78RJ9JhZda0hLa4hvobe5WObeqxyoWDqcc4A5FWYviFZz6d4k1G3gEtro5CxOH/wCPkkdvQZ4FZ7eENb1TUF1LV7azjabUreWe2SXeqwxRsh57k56Ulz4Bu/tFzpth5dno893asWRxvWKJD0B6tvx196q0Q907rw/qMer6HZapENqXUKybc52kjkfgcj8KvVgeA9IvNC0WTSrqQSRw3MhtXyCWiY5XOOh5Nb9Q7X0JCiiikI6aFt0SN6qDTqjthi2iH+wP5VJXYtjqQUUUUwCiiigAooooAKKKKACiiigCGa1t5fvxKT6jiq7aXbnozj8avUVLin0E4plAaXB3dz+NTRWNtHyIwT6tzVmihQiugcqADAwOBRRRVDCiiigAooooAKKKKACiiigAooooAKKKKACiiigArl/FenFJPt0K/I3+sA7H1rqKR1V0KOoZSMEHvWlOo4SuRUgpxsecVHdQpc2stvJnZKhRsdcEYre1zRJLVmntlLwdSB1T/wCtWLXpxlGaujzJRlB6mLL4Z02S2NuzXGw2H2A4cZ8r8vvcdf0qJvCWkPK0kgnfcZSys42nzIwjdvQDHvW/RT5I9g55dznl8H6QtpJbK10A0cCB/MG9PJzsZTjg806bwjpEzytN9ok80T7wzjB84Dd2/wBkY9K36KOSPYOeXc5+DwlpcN7b3KSXe2Axt5Jl/du8YwjsMcsBXQUVs6Hosl0yzXKmODqAer//AFqUpRpq7GlKbsT+FNOLy/bpV+Rf9WD3PrXUUkaLGgRFCqowAO1LXmVKjnK56VOChGwUUUVmWFFFFABRRRQAUUUUAFFFFABRRRQAUUUUAFFFFABRRRQAUUUUAFFFFABRRRQAUUUUAFFFFABRRRQAUUUUAFFFFABRRRQAUUUUAFFFFABRRRQAUUUUAFFFFABWBqaeXeyehO4fjW/WdrcO6NZ1HK8N9Kzqq8SJq6MiiiiuYwCiiigAooooAKKKKACnRKXkVB1YgU2r+jQ75zKR8qdPrVRV3YaV2bKjAA9KKKK6zpCiiigAooooAKKKKACiiigAooooAKKKKACiiigAooooAKKKKACiiigAooooAKKKKACiiigAooooAKKKKACiiigArK1HQrO6JdB5Eh7qOD+FatFVGbi7pkyipKzRx114fv4ifLCTL6qcH8jVJ9OvkOGtJv8Avmu+oroWLl1Rg8LHozgU06+c4W0mP/Aau2vh+/lI8wJCvqxyfyFdjRQ8XLogWFj1ZladoVnakO48+Qd2HA/CtWiiueU5Sd2zeMVFWSCiiipKCiiigAooooAKKKKACiiigAooooAKKKKACiiigAooooAKKKKACiiigAooooAKKKKACiiigAooooAKKKKACiiigAooooAKKKKACiiigAooooAKKKKACiiigAooooAKR1DKVYZBGCKWigDnr23a2mKnJU/dPqKgrpLiGOeMxyDI/lWJeWctu3I3J2YVzThbYwlCxWooorMgKKKKACiipbe3lnfbGufU9hTGNhjeaQRoMk10NtCsEKxr26n1NR2VqltHgcufvNViuinDlNoRsFFFFaFhRRRQAUUUUAFFFFABRRRQAUUUUAFFFFABRRRQAUUUUAFFFFABRRRQAUUUUAFFFFABRRRQAUUUUAFFFFABRRRQAUUUUAFFFFABRRRQAUUUUAFFFFABRRRQAUUUUAFFFFABRRRQAUUUUAFFFFABRRRQAUUUUAFFFFABRRRQAUUUUAFFFFABRRRQAUUUUAFFFFABRRRQAUUUUAFFFFABRRRQAUUUUAFFFFABRRRQAUUUUAFFFFABQQCMEZFFFAFK402CQ7kzGfbpVKTS7hfulHH1xW1RUOnFkuCZg/2fdf8APP8AUU9NMuWPzBV+prboqfZRF7NGfBpcanMrl/YcCryIsahUUKPQU6itFFLYpJIKKKKYwooooAKKKKACiiigAooooAKKKKACiiigAooooAKKKKACiiigAooooAKKKKACiiigAooooAKKKKACiiigAooooAKKKKACiiigAooooAKKKKACiiigAooooAKKKKACiiigAooooAKKKKACiiigAooooAKKKKACiiigAooooAKKKKACiiigAooooAKKKKACiiigAooooAKKKKACiiigAooooAKKKKAEJHqKNy/3h+deFfE28vIvG+oRxXlzGgKYVJmAHyjsDXN/2hqH/QQvP+/7/wCNAH0zuX+8Pzo3L/eH518zf2hqH/QQvP8Av+/+NH9oah/0ELz/AL/v/jQB9M7l/vD86Ny/3h+dfM39oah/0ELz/v8Av/jR/aGof9BC8/7/AL/40AfTO5f7w/Ojcv8AeH518zf2hqH/AEELz/v+/wDjR/aGof8AQQvP+/7/AONAH0zuX+8Pzo3L/eH518zf2hqH/QQvP+/7/wCNH9oah/0ELz/v+/8AjQB9M7l/vD86Ny/3h+dfM39oah/0ELz/AL/v/jR/aGof9BC8/wC/7/40AfTO5f7w/Ojcv94fnXzN/aGof9BC8/7/AL/40f2hqH/QQvP+/wC/+NAH0zuX+8Pzo3L/AHh+dfM39oah/wBBC8/7/v8A40f2hqH/AEELz/v+/wDjQB9M7l/vD86Ny/3h+dfM39oah/0ELz/v+/8AjR/aGof9BC8/7/v/AI0AfTO5f7w/Ojcv94fnXzN/aGof9BC8/wC/7/40f2hqH/QQvP8Av+/+NAH0zuX+8Pzo3L/eH518zf2hqH/QQvP+/wC/+NH9oah/0ELz/v8Av/jQB9M7l/vD86Ny/wB4fnXzN/aGof8AQQvP+/7f40f2jqH/AEELz/v+3+NAH0zuX+8Pzo3L/eH518zf2jqH/QQvP+/7f40f2hqH/QQvP+/7f40AfTO5f7w/Ojcv94fnXzN/aOof9BC8/wC/7f40f2jqH/QQvP8Av+3+NAH0zuX+8Pzo3L/eH518zf2hqH/QQvP+/wC/+NH9o6h/0ELz/v8At/jQB9M7l/vD86Ny/wB4fnXzN/aOof8AQQvP+/7f40f2hqH/AEELz/v+/wDjQB9M7l/vD86Ny/3h+dfM39oah/0ELz/v+/8AjR/aGof9BC8/7/v/AI0AfTO5f7w/Ojcv94fnXzN/aGof9BC8/wC/7/40f2hqH/QQvP8Av+/+NAH0zuX+8Pzo3L/eH518zf2hqH/QQvP+/wC/+NH9oah/0ELz/v8Av/jQB9M7l/vD86Ny/wB4fnXzN/aGof8AQQvP+/7/AONH9oah/wBBC8/7/v8A40AfTO5f7w/Ojcv94fnXzN/aGof9BC8/7/v/AI0f2hqH/QQvP+/7/wCNAH0zuX+8Pzo3L/eH518zf2hqH/QQvP8Av+/+NH9oah/0ELz/AL/v/jQB9M7l/vD86Ny/3h+dfM39oah/0ELz/v8Av/jR/aGof9BC8/7/AL/40AfTO5f7w/Ojcv8AeH518zf2hqH/AEELz/v+/wDjR/aGof8AQQvP+/7/AONAH0zuX+8Pzo3L/eH518zf2hqH/QQvP+/7/wCNH9oah/0ELz/v+/8AjQB9M7l/vD86Ny/3h+dfM39oah/0ELz/AL/v/jR/aGof9BC8/wC/7/40AfTO5f7w/Ojcv94fnXzN/aGof9BC8/7/AL/40f2hqH/QQvP+/wC/+NAH0zuX+8Pzo3L/AHh+dfM39oah/wBBC8/7/v8A40f2hqH/AEELz/v+/wDjQB9M7l/vD86Ny/3h+dfM39oah/0ELz/v+/8AjR/aGof9BC8/7/v/AI0AfTO5f7w/Ojcv94fnXzN/aGof9BC8/wC/7/40f2hqH/QQvP8Av+/+NAH0zuX+8Pzo3L/eH518zf2hqH/QQvP+/wC/+NH9oah/0ELz/v8Av/jQB9M7l/vD86Ny/wB4fnXzN/aGof8AQQvP+/7/AONH9oah/wBBC8/7/v8A40AfTO5f7w/Ojcv94fnXzN/aGof9BC8/7/v/AI0f2hqH/QQvP+/7/wCNAH0zuX+8Pzo3L/eH518zf2hqH/QQvP8Av+/+NH9oah/0ELz/AL/v/jQB9M7l/vD86Ny/3h+dfM39oah/0ELz/v8Av/jR/aGof9BC8/7/AL/40AfTO5f7w/Ojcv8AeH518zf2hqH/AEELz/v+/wDjR/aGof8AQQvP+/7/AONAH0zuX+8Pzo3L/eH518zf2hqH/QQvP+/7/wCNH9oah/0ELz/v+/8AjQB9M7l/vD86Ny/3h+dfM39oah/0ELz/AL/v/jR/aGof9BC8/wC/7/40AfTO5f7w/Ojcv94fnXzN/aGof9BC8/7/AL/40f2hqH/QQvP+/wC/+NAH0zuX+8Pzo3L/AHh+dfM39oah/wBBC8/7/v8A40f2hqH/AEELz/v+/wDjQB9M7l/vD86Ny/3h+dfM39oah/0ELz/v+/8AjR/aGof9BC8/7/v/AI0AfTO5f7w/Ojcv94fnXzN/aGof9BC8/wC/7/40f2hqH/QQvP8Av+/+NAH0zuX+8Pzo3L/eH518zf2hqH/QQvP+/wC/+NH9oah/0ELz/v8Av/jQB9M7l/vD86Ny/wB4fnXzN/aGof8AQQvP+/7/AONH9oah/wBBC8/7/v8A40AfTO5f7w/Ojcv94fnXzN/aGof9BC8/7/v/AI0f2hqH/QQvP+/7/wCNAH01RWf4ZZm8N6YzMWY2cRJJySdgrQoAKKKKACiiigAooooAKKKKACiiigDwL4pf8j1qH1T/ANBFczXTfFL/AJHrUPqn/oIrmaACrWkWy3mq2tpIxVJplRiOuCaq1Pp9y1nfwXaKGaGRXAPfBpoGdatn4d1LX4tKhs5LOaK9aFlRywliUHJJPQ5FWtH0nQ9YnsLsacLWGWSeGSESkqdi5Vs9QazH8Sabb6hDeadpUiym6NzO0zAtkg5RSOg5NPh8TabZyW8NhY3K2kXnOfMYFy8i4/IZpAadn4Ysbe80+0urITyst1vG4jzdmNh9uDVGTT7SSS/hufD66bLb6dJOq+cXy38Lfhg1FH4vVo9O+0W8rzWtrLAzKfv7lAU/hjmsXRNUFjHfrOsszXVo9up3Z2k9zntQB0uraVorpf2dvp/2eezsY7oTrKTvJUEgg/WneJdLs7B1ij8Nqlu7RIt557dWxn5fzFUNT8TafNBctZ2Fwt5dWyW0skjjaEUAHAHc4pms63ol/cG9+yakt38hAMo8sFQB938KANfX/DumaOuqXxsRPbIYXgQyEAZYh1zWJ40XS7eKyisdLS1eeBLhpBKzcMD8uD/OpdW8Vi/0vVbDyJfLu51mgJP+rHGQfyrH1/Uo9SezaONk+z2qQHd3K96AM2iiigAooooAKKKKACiiigAoop2x9hfY20HBbHFAG14Ht7e58QxR3UCTx+XIxRxkEhSRXRaNY6dqM+maiul20bXVrcF7fJ8oun3Tz0rk/D2oPpGox6h9lM6AMm05AbIx1rUi8TeTdwmPSEjsraCSFbYOej/eJY80AbGnafaX+oX1nqmnadYmOzyr2zblUs2A2c9RU82gaTYCxVoIrt7a2uJJz2llQDg+wJ/SuYk1i0t7e5hsdFFil3bmE/vGOeQQwz9KksfENzaRWdvJYmZYElWVXJzKknX6fWgDYNrpa2J8Qf2Xbljpwn+zHPlCTzNucfTtUvh6007VIL+603RrWRjNCoiuW2qmQd+0+npWJ/wlCGYwnS4zpv2YWwtfMOdm7dnd65ptz4mum86OCzS2dp4ZIgn/ACzEYwox3+tAGt4f0TSbvxPq6qgk0+HMMOckB3O0Y+hzVTQpLWDRNWS60eynn01Rh5FO5yXwc1Bd+J7uMTtYWb6c9zcieVlP3iB93p0zk/jVW41p5pdYEdjsOphdygk+WQQSfxoA35rTTbKxk1X+zbeZ4dNt5FicHYXkYgsR3NchrMllNqUsunwvBbtgrG38JxyB7ZrZh8SM/wDo1xpYuLb7JHbSw7iC2w5DZHTmsnWbi41LUpbtrTyS2MRohwqgYH/66GBQopyI7ttRGY+gGTTaACiiigAooooAKKKKACiiigDofB+gJrUGoySMy+RD+5wcbpT90e/Q1LpumaHHo1lcavJcJJftIqSowCQBO5Hfk07w/wCJINF0q2gghWWZrvzbkumcIOBt9+tWJNW8M3EUcd2ly0VnPNJBEE4mVzkKT/Dg0MEQrZeGz4aOoi3v2lEwtsiUbS+M7sY6e1O13w9Yw2+pDTxMbiynhBVnzmN1Ht/eNZialajww2nYZZjfi4CgZATGMZrYs/E1hD4yvNRkV5LC5iCMpXkkKMcfUUAWD4c0aE36ta3949kkKyJBINzSMPmxx0GRXI6sLVdQlWzt57eJTjy5zl1PfNb+i69a+Vq4vr68s5r6dZVmt1ywwxJH9KwNXa2bUJWtLme5jY7vNmXDse+aAKlFFFABRRRQAUUUUAFFFFABRRRQAV2+oadaWXh61u4/Da3Ub2ayS3Xnsuxzx0/KuIrpbzWNEvtOtYrq11Lz7e2EAMcoEZIzyR9TQHU3b/wrp8Vqb2O3BhbSi5G4/JOFBDfjnp7VS1/RdPt9KvY4NJnQ2ccZW9ViwkcqrMGHQDDVA3jAeTe24t5fJubFLcKSPlkVdu76U298UWM9rOVs7kXN4kcV1mTMYVcAlR6kCgESal4btotJ0J0BWaaRI7wg8jzOV+nGRVy+0XTWuoFXRprWKPURbCQMWSePdtJJ7HI7VRu/GUly14stuTAZI5LNNoBiKEEZPfgUtz4qsfMRrOzulEl6t5ciSQNhgc7U9BmmBoS6VYjxJaabceGVtLeW5dVl89j5qKD27Z4NYXiO1019FttVsLM2Ra5kt3iEhdTtGQwJq0uvaHDrkWrW9nqZmWdpXEkwZcNnIA7daztf1azutPg0/TbSaC2jleYmZ9zM7denapAxKKKKYBRRRQAUUUUAFFFFAHTeDLGxurW8lksV1G8jKCO1MuzKH7zD1I9KkvNM0tdNuJ7WGXC6qsCGXKuIyBlSPrWb4e1DTrSOaHUbSWRXZXSaBgssbKc4B9D3rU/4SixvJ7z+1LCYwzXS3UQhcBlZRgA565AFMDci8O6X5l6seircqmpNAT55TyYtqnOc9smotM8P6PJZJt08XkDXk0Ul4Z9hijU8P6Gub1nxD/aWm3EBieKWe+a6JVvlClQNv6VUutTWbw5ZaWiSK0Esjs2flYN2qQOksNH0QLYac9qbh9QjmkF35hBTaSFwOnap30DTDoEc0mm+TH/Z/nNfiYjEuOF2nrn+tZGl+JLK2sbNp7GeS+sIpIrd1cCMhs/eHtmhPE0DIltcWsslm1gLWZMjlxyHX6GmwRYQaJJ4ZtLwaHGs09yLUt5zcHbnf/8AWp+s6FYzrf2+mWvl3NnqawkBicxPgL19DWHFqscehWun+U5aC9+0F+xGMY+taeneLEs/E+paqtu7QXgJERIyrcFT+BFAjYTR9Lb+1P7P0JdRa0uY7dU85lzhfnbOfWuG1Ro21Gfy7UWihseSGLbCOCMn3rX0fWbCPSrux1SG8k+0XAnL28gQ5APf8axr9rV7yRrNJUtyfkErZYcdz9aBkFFFFABRRRQAUUUUAfSXhf8A5FnS/wDrzh/9AFaNZ3hf/kWdL/684f8A0AVo0AFFFFABRRRQAUUUUAFFFFABRRRQB4F8Uv8AketQ+qf+giuZrpvil/yPWofVP/QRXM0AFTWVzJZ3cV1Ds8yNty713DPuO9Q0UAemR3klx4o021eO0WNtO+0kmFQBIY25Pt7VlWa3GqeL9Pgu7rT7+K2Vp2aziwuBzg8cngVhw+JLyPVbfUfs9u0kFsLYIwO1k2leffBp0niWYRzLaabY2LyxGJpLdWVgCQeOevFAHQ3duuj6j4i1K3t41lSCOe28yMER+YRnj161Fbxwa1pGqzPFa6UzT2zM0wwucHJGBxu64rEg8U3yCNJ7e3uo1t/s8izAnzk3ZG456g96hv8AxFfXsN1DNHDsuJI3IUY2CMYVV9uaAO4uV+zy621tcadZutxbqstzGDGB5XIHHeo/DBuL7TjKZtMMsmoMsxaAFZkVBkIMegzXKjxbdM92bjTrC5W6dHdJVYqCi7Rjn0qu3iO7HlC2t7a1WK6F0ixAgK23GOvT/GgDpPDtxYstxBpcVtDLJfviK6j4uIucRKx6H2rh79dl9cJ5Jg2ysPKznZz938Olbdt4ruoZZn+wWTrJP9ojRlJEMvdl5rCuJpLi4knmbdJIxd29STk0AR0UUUAFFFFABRRRQAUUUUAFd7pk8lx4bgsrVUjcWUpeyniwtyOcyq+Oo/pXBVq2/iHVbfSzp0cyCHaUVigLqp6qG6gGjoB0Wt3t5Cw0m3tVnsBp9u5TYMQkgEyZxnOf51r6laWP2zXNtylw813biaHy8eX844z3zXDv4i1Z9NXT2nTygoTcIxvZB0Ut1I9qjm1zUpnvHeZQ14yvMVTGSpyCPSjqB3tq51LUbiO+SOZLTWkjt1KABEw3yjHbgVBpNxNqNrbXt6RLcCS+iEhQA7BEcDj0rkL3xPrN2YGkuERoZBKDFGFLOOjNjqae/irWWvYboSwK8IYIiwgJ8wwxK9yaAMWL76fUV2N+P+LrR/Lx9qj7cdBXN6tq15qbxPdLbgxZ2+VCE6+uOtaEvi/W5XDu1mXDBg4tl3ZHTnrQDNfUmm1fxNaaV/bR1CBrti8fkBPJCt0zjnjP5Vr38TWvi651SCPyTPpUsijAO104+nYVx8vivWJH35tEfDfOlsqt8wweR9ar6b4h1TT4YYbaSLZCHCB4w2A/3hz24oA7XT5mkji1Ka4W1uptFd5roRAkESAByuOTiofDl3PdvrDHXwzD7PHFfGADGWPG3HqcVyieJ9YW/e986FpHi8kq0IKBM52hegqO81/UrqOeORoES4VVkEUITIU5HT3NAHXfbYbfXNcWJX0xzLEn2zyAyqw6hh2DmuP8VRzR+Ir5biCKCTzSWSI/IM9x9etTx+KNYS8e6MsLvJGqSB4QyuF+6SD1I9ay725nvLqS6uZDJNK252Pc0AQ0UUUAFFFFABRRRQAV1XgiOzktbpRb2dzqRdBFFdHCtH/EFzxurla19B1eDT4Zra809L2CR1kA37GV16EN6e1AHQ6bNYxvrsH9g2yrYxvPEtymZFO4Da3sMnFOsbOxuNW0JnsoAtzYSyyIF+UtlsflWA3iGaS71e6mt1Z9ShMRw2BGMjGPXgCrFh4o+y6fBGdPjkvbWFobe5LkbEb1XueTR0GbVna6dcW2l6VJptsRdaW07XAGJQ4zg5/CmapCbPw5Z3FvpOkPC1gjyySkCbcepAzk9qyovFSw6fbxxaXGLy3tTax3TSk4U5yduOvNR3OvabdWNvDd6EJZ4LYQJN9pI4HQ4x70MSOp1XQdPt7W51KC1gaNdM+ZNvCSjaQfqQazbm60qSx0KS80qxt4L52Ny8SEFQr449j3rMm8XXEkeoQ/ZQIry1SAr5n3Coxv6fpVEa5IsOkolum7TSxUsdwky2eR2p9Q6Gn44gijt7eUabbwM0riOe0IMMsfYf7wrla2te1yLULKOxs9PWytlmadlEhctI3U+w56Vi0gCiiigAooooAKKKKACiiigArt/CLSReD5poLvTrOX7dt828j3KRsHA4NcRVz+0Zv7FOk7E8kz+fu/i3Yxj6UAdl4Q07+1LDWrq7jSWW9ZreN44/lVgpJYeg+7U2i2GjT+GdHbVCsM1u8kx+UZkCyEFD684rkbXX7+1trC3tysSWUplXaSPMYnPzetN1LW7i+W2V4YY1tpXlQID1ZtxB9s0Ad40EH9rgeRFj+3kXGwdPK6fSuT8Joj+IdQVkVgLe5IBGcfKaYfFmoG6Fx9ntt32wXmMHG8Ltx16YobxTLvaSHSdNt5GV1Z4kYEhlIOeffNAG7r9xPZ6DaeReaXHG2nxb7Z4gZ3yuCQcUzxDJHdeHLg2Vvay2UUUW2IJsns24yzcZYH196wp/Erz2UdvPpOnStHAIEmZG3hQMA5z1pt94mvbvTXtHt7ZJJUWOe4Vf3kqr0B/Khguhh0UUUAFFFFABRRRQAUUUUAFFFFABXpvhLTbW80LQJtkX2mCV5SCo+ePeQ2fXGRXmVbeneJr+w/s/yEi/0ESBMg/OHOSGoA6zTrf/Q7Kxt4tPMVzBPJPFOMNM29gMNgnjFRWQiWOx0X7Nbm0n0mSeUGMFjIATu3de1c3aeKb63sxCLe1eWMOIJ2Ql4Q5JYL+ZpIPFF9Fpq2gt7ZpUhaCO6K/vVjPVR2oA3r+SO68LypY29rLbRWSFrYpsnt34zLnHzA/wBa4StybxNeyaWbM29sJGhFu9yF/etEOik9Kw6OodAooooAKKKKACiiigAooooA+kvC/wDyLOl/9ecP/oArRrO8L/8AIs6X/wBecP8A6AK0aACiiigAooooAKKKKACiiigAoopG+6fpQB434s/4QnVvEN3fT+KJbeVm2vGLRmCleDz+FZX9m+A/+hwm/wDANq5DV/8AkLXv/XxJ/wChGqtAHc/2b4D/AOhwm/8AANqP7N8B/wDQ4Tf+AbVw1FAHc/2b4D/6HCb/AMA2o/s3wH/0OE3/AIBtXDUUAdz/AGb4D/6HCb/wDaj+zfAf/Q4Tf+AbVw1FAHc/2b4D/wChwm/8A2o/s3wH/wBDhN/4BtXDUUAdz/ZvgP8A6HCb/wAA2o/s3wH/ANDhN/4BtXDUUAdz/ZvgP/ocJv8AwDaj+zfAf/Q4Tf8AgG1cNRQB3P8AZvgP/ocJv/ANqP7N8B/9DhN/4BtXDUUAdz/ZvgP/AKHCb/wDaj+zfAf/AEOE3/gG1cNRQB3P9m+A/wDocJv/AADaj+zfAf8A0OE3/gG1cNRQB3P9m+A/+hwm/wDANqP7N8B/9DhN/wCAbVw1FAHc/wBm+A/+hwm/8A2o/s3wH/0OE3/gG1cNRQB3P9m+A/8AocJv/ANqP7N8B/8AQ4Tf+AbVw1FAHc/2b4D/AOhwm/8AANqP7N8B/wDQ4Tf+AbVw1FAHc/2b4D/6HCb/AMA2o/s3wH/0OE3/AIBtWT8PtDtfEGsS2N20iKLdnUo2CGGMfhWjZeC3i8P67qGqiWOSyWRbdVOAzIMlj6jpQBL/AGb4D/6HCb/wDaj+zfAf/Q4Tf+AbVXl8N6avibw/pwM/k6hBHJN843Zbrg44qrq2hWNr4bvdQiM3nQ6o1qmWBGwE9RjrQBpf2b4D/wChwm/8A2o/s3wH/wBDhN/4BtVDwHpvhzV7hdO1Jb/7dI7FGiYCPaBnnjr1qdtH8O3lprdxpgv1XT7cFRM4yZNxB6DkYxQBY/s3wH/0OE3/AIBtR/ZvgP8A6HCb/wAA2qU+F/DkH2bSLu6u49UubT7QtycCBTgnb+lQeHNJ8IX2j3dxcLqnn6dB5l2UdQrHJB2cc9KAHf2b4D/6HCb/AMA2o/s3wH/0OE3/AIBtVXwd4c07xHrOpLCblLCGMmAswD7j93dx9apeHdCiv9N1x50mN1YxjyUQ4y+4jBGOelAGv/ZvgP8A6HCb/wAA2o/s3wH/ANDhN/4BtVLUdA0zTbrSNHuHmk1S4lQ3mxxsiVj90DH3qlh8N6c/iPxDp7faPJ0+CSSD5xnKjjJxzQBY/s3wH/0OE3/gG1H9m+A/+hwm/wDANqXTPDfh5IdJsdTmvTqWrRCSJ4seXFn7oI71latoFvYeFXvmaRryLVHs2O75Cqg849cigDU/s3wH/wBDhN/4BtR/ZvgP/ocJv/ANqzvCWlaJcaFqeq60Lwx2bIALdgDhvYitO28JaTN4k0yOKe5l0rUbZ54skLIu0cgnFADf7N8B/wDQ4Tf+AbUf2b4D/wChwm/8A2rPuo/Bs7x2umR6uty86R5mZduN2D29K19U8K+HZZ9V03SZdQi1DTozK3nkNG4AzjIFAEH9m+A/+hwm/wDANqP7N8B/9DhN/wCAbVzng/T7fVvEdlYXW8QzvhthwcY7GtyTwnby+EdQ1S0843NneSJtLZBiU46Y645oAn/s3wH/ANDhN/4BtR/ZvgP/AKHCb/wDapZPCOkPqV3psDXP2kaYl1bZkB3PjLA8cjpWLo+hWtx4SudVujIJ3uUtrMBsKXPUnjkc/pQBq/2b4D/6HCb/AMA2o/s3wH/0OE3/AIBtUt54W8PPJqGi2M97/a1hbmZ5Xx5UhAyQB261z3irSrTTbLRJrXzd17ZCeXe2fmOOnoKANz+zfAf/AEOE3/gG1H9m+A/+hwm/8A2rH1TR7NfB2m63Y+aXklaC6VmyA46Y44/+vXQQeE9Di1aLT7w3heHTDd3eyQZD8cDj60AV/wCzfAf/AEOE3/gG1H9m+A/+hwm/8A2qnb2vg7U9T0+x0uPVkee4VJDOygbD1xgda1bD4fbvGF3Y3JmGlwp5iSKcM4P3RnHXOc/SgCt/ZvgP/ocJv/ANqP7N8B/9DhN/4BtUVrpHhe08NxaprC6k7S3UsCi3cfwk4yCPQU/R/Dei+ILbWJtH+2p9mjU2omYZL4JIYAc9OKAHf2b4D/6HCb/wDaj+zfAf/Q4Tf+AbVVbSfDun6dot5qy6gVvreRpRCwyJAwAxkcDrTfH2l+HdFl/s/T1v/tw2OxlcGPYRn060AXP7N8B/9DhN/wCAbUf2b4D/AOhwm/8AANq4aigDuf7N8B/9DhN/4BtR/ZvgP/ocJv8AwDauGooA7n+zfAf/AEOE3/gG1H9m+A/+hwm/8A2rhqKAO5/s3wH/ANDhN/4BtR/ZvgP/AKHCb/wDauGooA7n+zfAf/Q4Tf8AgG1H9m+A/wDocJv/AADauGooA7n+zfAf/Q4Tf+AbUf2b4D/6HCb/AMA2rhqKAO5/s3wH/wBDhN/4BtR/ZvgP/ocJv/ANq4aigDuf7N8B/wDQ4Tf+AbUf2b4D/wChwm/8A2rhqKAO5/s3wH/0OE3/AIBtR/ZvgP8A6HCb/wAA2rhqKAO5/s3wH/0OE3/gG1H9m+A/+hwm/wDANq4aigDuf7N8B/8AQ4Tf+AbUf2b4D/6HCb/wDauGooA7n+zfAf8A0OE3/gG1H9m+A/8AocJv/ANq4aigDuf7N8B/9DhN/wCAbUf2b4D/AOhwm/8AANq4aigDuf7N8B/9DhN/4BtR/ZvgP/ocJv8AwDauGooA7n+zfAf/AEOE3/gG1H9m+A/+hwm/8A2rhqKAPqTw41s2gWH2OYz24t0WOQrjeoUAHHbpV+sTwF/yJmkf9eqfyrboAKKKKACiiigAooooAKKKKACkb7p+lLSN90/SgD5X1f8A5C17/wBfEn/oRqrVrV/+Qte/9fEn/oRqrQAUUUUAFFFFABRRRQAUUUUAFFFFABRRRQAUUUUAFFFFABRRRQAUUUUAFFFFABRRRQAUUUUAdf8ACtius3zK20iwlIPocVsab4kvPEHh3XvtPyi30bZjP3n53N+PFedxSyREtFK8ZIwSrEZHpRHLJGrrHK6K42uFbAYeh9aAPUrfT7q/13wtrVqqyWFvaJ50wYYjKjkGs5rC613wbqMelRfaGfWZJVAIGVyeefrXAJdXMcDQR3MyQt96NZCFP1FLDd3UCbILqeJc52pIVGfwoA67wPpd9pHj+xttQgMEpR3Ckg8bT6Unhz/kB+Mf+uR/9DNckbq6aYTNdTGUDAcyHcB9aYs0qq6rK6q/3wGIDfX1oA9U0SwvZbWzsdRNvq3h6Wy8xruVQGtzg/KD144H/wCquY8GBF0LxesbbkFkQh9Rk4/SuUW6uFtzbrczLCTkxiQ7T+HSmpLJGrrHK6K4w4ViAw9D60Aeg+Ebuw8O+DYL3UJLiNr+9Dp5CgsVj9c9s5zWvasNA1rxXqMMayIbeO7hXPDbsn+deTvLI6JG8rsifcUsSF+g7U43VyylWuZiCoUgyHBUdB9KAO81q3i1LVfD/i2zUCO8uIo7pR/BKGA/X+grbk1q4u9c8UaXJDarFbWsux0jw7cdz3615OlxOkflpPKqbt20OQM+uPWgXFwHeQXEodxh23nLD3PegD0200+61HUPB+r2aLLZWtugnlDDEZU5INV9R0+71/whdrpMX2ktrs0owwGUweefqK87jurmKFoY7mZIn+8iyEKfqKWG7uoU2Q3U8SZztSQqP0oA7vQ/D2rxeE9f0h7Mi9kMLJFuGSMn/CtjS0Np4k8MaXIyG7tNPmEyBgdhbkA/lXlwv74MWF9chj1Pmtk/rUaTzJMZknkWU9XDkN+dAHd67D4nuLqwn1XR7W0toLxCJIUCk5bAzg810GuX1xrB8TaBatHBewYeIxqA08eBuUnuf8a8nkvryRdsl5cOM5w0pIz+dNW5uFnM63EolPWQOdx/GgDc+HHHjbTM8fvT/I12elaqmk6EZpsG2l1yaG4U9CjZB/xry2OWSOQSRyMjg5DK2Dn60rTTNH5bTSMm7dtLHGfXHrQB6N4qv00f4o6dcK2IEhijbnjYcg/pUPxBktdJv9H0O2bbb285u5fqz8fkM/pXn8sskrBpZXkYDALMSQPSkllkmffNI8jdNzsSf1oA9Xlsbiy8VeIdfuAiabNZP5U+4bX3KMY/KsbxJ4e1fWNF8Ny6daGdItNRXIYDB49a4R7q5eBbd7mZoV+7GZCVH4dKel/fIgRL65VQMACVgAPzoA7v4bQJOdT8L6ouwxSpcBSejxsNw/l+tSeENRl1Tx/rl/AqyM9tKIFboQCAo+hx+teeLcTrK0qzyLI2dzhyCc9cmkhmmgffDNJE2MZRipx+FAHoSweI5PFWhXmtaVbWUcd0I1MKBQSx74PtWlovia9uvGcegOf3cN5cMXz99drbV/A5/SvL3vr1yu+8uG2nK5lJwfUVGs8yzecs0iy9d4YhvzoA9Q0dtZXwXB/Yun217L9vn3rMgYKu48jJqr4fn1PQbDxLfXlutveJJFcNEuAuGYkgD0xmvPYr28iXbFeXEa5zhZSBmmvdXLh99zM2/AfdITux0z60Ad58WntZLfQZbLAt5EkkjA9GKt/Mmsr4r/8AI4P/ANe8X/oNcs8sjoiPK7KnCAsSF+npRLLJM++aV5Gxjc7En9aAGUUUUAFFFFABRRRQAUUUUAFFFFABRRRQAUUUUAFFFFABRRRQAUUUUAFFFFABRRRQAUUUUAFFFFABRRRQB9MeAv8AkTNI/wCvVP5Vt1ieAf8AkS9I/wCvVP5Vt0AFFFFABRRRQAUUUUAFFFFABRRRQBz0vgjwpJI8kmiWzO7FmJ3ck9e9N/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AB7/ABro6KAIrO2gs7WK1tYxFDEoVEHRQO1S0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9k=" id="285" name="Google Shape;285;p13"/>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6" name="Google Shape;286;p13"/>
          <p:cNvSpPr/>
          <p:nvPr/>
        </p:nvSpPr>
        <p:spPr>
          <a:xfrm>
            <a:off x="0" y="3"/>
            <a:ext cx="12192000" cy="49287"/>
          </a:xfrm>
          <a:prstGeom prst="rect">
            <a:avLst/>
          </a:prstGeom>
          <a:solidFill>
            <a:srgbClr val="C4CD21"/>
          </a:solidFill>
          <a:ln>
            <a:noFill/>
          </a:ln>
        </p:spPr>
        <p:txBody>
          <a:bodyPr anchorCtr="0" anchor="t" bIns="45700" lIns="45700" spcFirstLastPara="1" rIns="45700" wrap="square" tIns="45700">
            <a:noAutofit/>
          </a:bodyPr>
          <a:lstStyle/>
          <a:p>
            <a:pPr indent="0" lvl="0" marL="45720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Helvetica Neue"/>
              <a:ea typeface="Helvetica Neue"/>
              <a:cs typeface="Helvetica Neue"/>
              <a:sym typeface="Helvetica Neue"/>
            </a:endParaRPr>
          </a:p>
        </p:txBody>
      </p:sp>
      <p:sp>
        <p:nvSpPr>
          <p:cNvPr id="287" name="Google Shape;287;p13"/>
          <p:cNvSpPr txBox="1"/>
          <p:nvPr>
            <p:ph idx="1" type="body"/>
          </p:nvPr>
        </p:nvSpPr>
        <p:spPr>
          <a:xfrm>
            <a:off x="1991544" y="1556793"/>
            <a:ext cx="8229600" cy="45259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t/>
            </a:r>
            <a:endParaRPr sz="2000">
              <a:latin typeface="Arial"/>
              <a:ea typeface="Arial"/>
              <a:cs typeface="Arial"/>
              <a:sym typeface="Arial"/>
            </a:endParaRPr>
          </a:p>
          <a:p>
            <a:pPr indent="0" lvl="0" marL="0" rtl="0" algn="l">
              <a:lnSpc>
                <a:spcPct val="90000"/>
              </a:lnSpc>
              <a:spcBef>
                <a:spcPts val="1000"/>
              </a:spcBef>
              <a:spcAft>
                <a:spcPts val="0"/>
              </a:spcAft>
              <a:buClr>
                <a:schemeClr val="dk1"/>
              </a:buClr>
              <a:buSzPts val="2000"/>
              <a:buNone/>
            </a:pPr>
            <a:r>
              <a:t/>
            </a:r>
            <a:endParaRPr sz="2000">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t/>
            </a:r>
            <a:endParaRPr/>
          </a:p>
        </p:txBody>
      </p:sp>
      <p:sp>
        <p:nvSpPr>
          <p:cNvPr id="288" name="Google Shape;288;p13"/>
          <p:cNvSpPr/>
          <p:nvPr/>
        </p:nvSpPr>
        <p:spPr>
          <a:xfrm>
            <a:off x="1596997" y="1559209"/>
            <a:ext cx="9144000" cy="552432"/>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595959"/>
              </a:solidFill>
              <a:latin typeface="Helvetica Neue"/>
              <a:ea typeface="Helvetica Neue"/>
              <a:cs typeface="Helvetica Neue"/>
              <a:sym typeface="Helvetica Neue"/>
            </a:endParaRPr>
          </a:p>
        </p:txBody>
      </p:sp>
      <p:sp>
        <p:nvSpPr>
          <p:cNvPr id="289" name="Google Shape;289;p13"/>
          <p:cNvSpPr/>
          <p:nvPr/>
        </p:nvSpPr>
        <p:spPr>
          <a:xfrm>
            <a:off x="1394008" y="1017408"/>
            <a:ext cx="9144000" cy="552432"/>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595959"/>
              </a:solidFill>
              <a:latin typeface="Helvetica Neue"/>
              <a:ea typeface="Helvetica Neue"/>
              <a:cs typeface="Helvetica Neue"/>
              <a:sym typeface="Helvetica Neue"/>
            </a:endParaRPr>
          </a:p>
        </p:txBody>
      </p:sp>
      <p:sp>
        <p:nvSpPr>
          <p:cNvPr id="290" name="Google Shape;290;p13"/>
          <p:cNvSpPr/>
          <p:nvPr/>
        </p:nvSpPr>
        <p:spPr>
          <a:xfrm>
            <a:off x="2589420" y="684987"/>
            <a:ext cx="9144000" cy="552432"/>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595959"/>
              </a:solidFill>
              <a:latin typeface="Helvetica Neue"/>
              <a:ea typeface="Helvetica Neue"/>
              <a:cs typeface="Helvetica Neue"/>
              <a:sym typeface="Helvetica Neue"/>
            </a:endParaRPr>
          </a:p>
        </p:txBody>
      </p:sp>
      <p:sp>
        <p:nvSpPr>
          <p:cNvPr id="291" name="Google Shape;291;p13"/>
          <p:cNvSpPr txBox="1"/>
          <p:nvPr/>
        </p:nvSpPr>
        <p:spPr>
          <a:xfrm>
            <a:off x="202245" y="175640"/>
            <a:ext cx="11989755" cy="114617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3200"/>
              <a:buFont typeface="Arial"/>
              <a:buNone/>
            </a:pPr>
            <a:r>
              <a:rPr b="1" i="0" lang="no-NO" sz="3200" u="none" cap="none" strike="noStrike">
                <a:solidFill>
                  <a:srgbClr val="000000"/>
                </a:solidFill>
                <a:latin typeface="Georgia"/>
                <a:ea typeface="Georgia"/>
                <a:cs typeface="Georgia"/>
                <a:sym typeface="Georgia"/>
              </a:rPr>
              <a:t>Should teachers tell students what they think about a controversial issue?</a:t>
            </a:r>
            <a:endParaRPr b="1" i="0" sz="3200" u="none" cap="none" strike="noStrike">
              <a:solidFill>
                <a:schemeClr val="dk1"/>
              </a:solidFill>
              <a:latin typeface="Georgia"/>
              <a:ea typeface="Georgia"/>
              <a:cs typeface="Georgia"/>
              <a:sym typeface="Georgia"/>
            </a:endParaRPr>
          </a:p>
        </p:txBody>
      </p:sp>
      <p:sp>
        <p:nvSpPr>
          <p:cNvPr id="292" name="Google Shape;292;p13"/>
          <p:cNvSpPr/>
          <p:nvPr/>
        </p:nvSpPr>
        <p:spPr>
          <a:xfrm>
            <a:off x="1" y="6576769"/>
            <a:ext cx="6932246" cy="281232"/>
          </a:xfrm>
          <a:prstGeom prst="rect">
            <a:avLst/>
          </a:prstGeom>
          <a:solidFill>
            <a:srgbClr val="00ABCD">
              <a:alpha val="4705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93" name="Google Shape;293;p13"/>
          <p:cNvSpPr txBox="1"/>
          <p:nvPr/>
        </p:nvSpPr>
        <p:spPr>
          <a:xfrm>
            <a:off x="4620513" y="1098717"/>
            <a:ext cx="7666230" cy="5734714"/>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228600" lvl="0" marL="228600" marR="0" rtl="0" algn="l">
              <a:lnSpc>
                <a:spcPct val="90000"/>
              </a:lnSpc>
              <a:spcBef>
                <a:spcPts val="1000"/>
              </a:spcBef>
              <a:spcAft>
                <a:spcPts val="0"/>
              </a:spcAft>
              <a:buClr>
                <a:srgbClr val="000000"/>
              </a:buClr>
              <a:buSzPts val="2400"/>
              <a:buFont typeface="Arial"/>
              <a:buChar char="•"/>
            </a:pPr>
            <a:r>
              <a:rPr b="0" i="0" lang="no-NO" sz="2400" u="none" cap="none" strike="noStrike">
                <a:solidFill>
                  <a:srgbClr val="000000"/>
                </a:solidFill>
                <a:latin typeface="Calibri"/>
                <a:ea typeface="Calibri"/>
                <a:cs typeface="Calibri"/>
                <a:sym typeface="Calibri"/>
              </a:rPr>
              <a:t>A good question! And there is no single right answer to it.</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rgbClr val="000000"/>
              </a:buClr>
              <a:buSzPts val="2400"/>
              <a:buFont typeface="Arial"/>
              <a:buChar char="•"/>
            </a:pPr>
            <a:r>
              <a:rPr b="0" i="0" lang="no-NO" sz="2400" u="none" cap="none" strike="noStrike">
                <a:solidFill>
                  <a:srgbClr val="000000"/>
                </a:solidFill>
                <a:latin typeface="Calibri"/>
                <a:ea typeface="Calibri"/>
                <a:cs typeface="Calibri"/>
                <a:sym typeface="Calibri"/>
              </a:rPr>
              <a:t>Before making a decision on sharing or not sharing their own views with the students, a teacher needs to consider:</a:t>
            </a:r>
            <a:endParaRPr b="0" i="0" sz="2000" u="none" cap="none" strike="noStrike">
              <a:solidFill>
                <a:srgbClr val="000000"/>
              </a:solidFill>
              <a:latin typeface="Calibri"/>
              <a:ea typeface="Calibri"/>
              <a:cs typeface="Calibri"/>
              <a:sym typeface="Calibri"/>
            </a:endParaRPr>
          </a:p>
          <a:p>
            <a:pPr indent="0" lvl="1" marL="457200" marR="0" rtl="0" algn="l">
              <a:lnSpc>
                <a:spcPct val="90000"/>
              </a:lnSpc>
              <a:spcBef>
                <a:spcPts val="500"/>
              </a:spcBef>
              <a:spcAft>
                <a:spcPts val="0"/>
              </a:spcAft>
              <a:buClr>
                <a:srgbClr val="000000"/>
              </a:buClr>
              <a:buSzPts val="2000"/>
              <a:buFont typeface="Arial"/>
              <a:buNone/>
            </a:pPr>
            <a:r>
              <a:rPr b="0" i="0" lang="no-NO" sz="2000" u="none" cap="none" strike="noStrike">
                <a:solidFill>
                  <a:srgbClr val="000000"/>
                </a:solidFill>
                <a:latin typeface="Calibri"/>
                <a:ea typeface="Calibri"/>
                <a:cs typeface="Calibri"/>
                <a:sym typeface="Calibri"/>
              </a:rPr>
              <a:t> </a:t>
            </a:r>
            <a:r>
              <a:rPr b="0" i="0" lang="no-NO" sz="2400" u="none" cap="none" strike="noStrike">
                <a:solidFill>
                  <a:srgbClr val="000000"/>
                </a:solidFill>
                <a:latin typeface="Calibri"/>
                <a:ea typeface="Calibri"/>
                <a:cs typeface="Calibri"/>
                <a:sym typeface="Calibri"/>
              </a:rPr>
              <a:t>- how will my decision affect the respect and trust among students and me?</a:t>
            </a:r>
            <a:endParaRPr b="0" i="0" sz="1400" u="none" cap="none" strike="noStrike">
              <a:solidFill>
                <a:srgbClr val="000000"/>
              </a:solidFill>
              <a:latin typeface="Arial"/>
              <a:ea typeface="Arial"/>
              <a:cs typeface="Arial"/>
              <a:sym typeface="Arial"/>
            </a:endParaRPr>
          </a:p>
          <a:p>
            <a:pPr indent="0" lvl="1" marL="457200" marR="0" rtl="0" algn="l">
              <a:lnSpc>
                <a:spcPct val="90000"/>
              </a:lnSpc>
              <a:spcBef>
                <a:spcPts val="500"/>
              </a:spcBef>
              <a:spcAft>
                <a:spcPts val="0"/>
              </a:spcAft>
              <a:buClr>
                <a:srgbClr val="000000"/>
              </a:buClr>
              <a:buSzPts val="2400"/>
              <a:buFont typeface="Arial"/>
              <a:buNone/>
            </a:pPr>
            <a:r>
              <a:rPr b="0" i="0" lang="no-NO" sz="2400" u="none" cap="none" strike="noStrike">
                <a:solidFill>
                  <a:srgbClr val="000000"/>
                </a:solidFill>
                <a:latin typeface="Calibri"/>
                <a:ea typeface="Calibri"/>
                <a:cs typeface="Calibri"/>
                <a:sym typeface="Calibri"/>
              </a:rPr>
              <a:t> - will it help me to offer better emotional support to students during the lesson?</a:t>
            </a:r>
            <a:endParaRPr b="0" i="0" sz="1400" u="none" cap="none" strike="noStrike">
              <a:solidFill>
                <a:srgbClr val="000000"/>
              </a:solidFill>
              <a:latin typeface="Arial"/>
              <a:ea typeface="Arial"/>
              <a:cs typeface="Arial"/>
              <a:sym typeface="Arial"/>
            </a:endParaRPr>
          </a:p>
          <a:p>
            <a:pPr indent="0" lvl="1" marL="457200" marR="0" rtl="0" algn="l">
              <a:lnSpc>
                <a:spcPct val="90000"/>
              </a:lnSpc>
              <a:spcBef>
                <a:spcPts val="500"/>
              </a:spcBef>
              <a:spcAft>
                <a:spcPts val="0"/>
              </a:spcAft>
              <a:buClr>
                <a:srgbClr val="000000"/>
              </a:buClr>
              <a:buSzPts val="2400"/>
              <a:buFont typeface="Arial"/>
              <a:buNone/>
            </a:pPr>
            <a:r>
              <a:rPr b="0" i="0" lang="no-NO" sz="2400" u="none" cap="none" strike="noStrike">
                <a:solidFill>
                  <a:srgbClr val="000000"/>
                </a:solidFill>
                <a:latin typeface="Calibri"/>
                <a:ea typeface="Calibri"/>
                <a:cs typeface="Calibri"/>
                <a:sym typeface="Calibri"/>
              </a:rPr>
              <a:t> - will it </a:t>
            </a:r>
            <a:r>
              <a:rPr b="0" i="0" lang="no-NO" sz="2400" u="none" cap="none" strike="noStrike">
                <a:solidFill>
                  <a:schemeClr val="dk1"/>
                </a:solidFill>
                <a:latin typeface="Calibri"/>
                <a:ea typeface="Calibri"/>
                <a:cs typeface="Calibri"/>
                <a:sym typeface="Calibri"/>
              </a:rPr>
              <a:t>not jeopardize my relationship with students?</a:t>
            </a:r>
            <a:endParaRPr b="0" i="0" sz="1400" u="none" cap="none" strike="noStrike">
              <a:solidFill>
                <a:srgbClr val="000000"/>
              </a:solidFill>
              <a:latin typeface="Arial"/>
              <a:ea typeface="Arial"/>
              <a:cs typeface="Arial"/>
              <a:sym typeface="Arial"/>
            </a:endParaRPr>
          </a:p>
          <a:p>
            <a:pPr indent="0" lvl="1" marL="457200" marR="0" rtl="0" algn="l">
              <a:lnSpc>
                <a:spcPct val="90000"/>
              </a:lnSpc>
              <a:spcBef>
                <a:spcPts val="500"/>
              </a:spcBef>
              <a:spcAft>
                <a:spcPts val="0"/>
              </a:spcAft>
              <a:buClr>
                <a:srgbClr val="000000"/>
              </a:buClr>
              <a:buSzPts val="2400"/>
              <a:buFont typeface="Arial"/>
              <a:buNone/>
            </a:pPr>
            <a:r>
              <a:rPr b="0" i="0" lang="no-NO" sz="2400" u="none" cap="none" strike="noStrike">
                <a:solidFill>
                  <a:srgbClr val="000000"/>
                </a:solidFill>
                <a:latin typeface="Calibri"/>
                <a:ea typeface="Calibri"/>
                <a:cs typeface="Calibri"/>
                <a:sym typeface="Calibri"/>
              </a:rPr>
              <a:t> - will it allow me to keep the balance between my professional public responsibilities and me as a person?</a:t>
            </a:r>
            <a:endParaRPr b="0" i="0" sz="1400" u="none" cap="none" strike="noStrike">
              <a:solidFill>
                <a:srgbClr val="000000"/>
              </a:solidFill>
              <a:latin typeface="Arial"/>
              <a:ea typeface="Arial"/>
              <a:cs typeface="Arial"/>
              <a:sym typeface="Arial"/>
            </a:endParaRPr>
          </a:p>
          <a:p>
            <a:pPr indent="0" lvl="1" marL="457200" marR="0" rtl="0" algn="l">
              <a:lnSpc>
                <a:spcPct val="90000"/>
              </a:lnSpc>
              <a:spcBef>
                <a:spcPts val="5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228600" lvl="0" marL="228600" marR="0" rtl="0" algn="l">
              <a:lnSpc>
                <a:spcPct val="90000"/>
              </a:lnSpc>
              <a:spcBef>
                <a:spcPts val="1000"/>
              </a:spcBef>
              <a:spcAft>
                <a:spcPts val="0"/>
              </a:spcAft>
              <a:buClr>
                <a:srgbClr val="000000"/>
              </a:buClr>
              <a:buSzPts val="2000"/>
              <a:buFont typeface="Arial"/>
              <a:buChar char="•"/>
            </a:pPr>
            <a:r>
              <a:rPr b="0" i="0" lang="no-NO" sz="2000" u="none" cap="none" strike="noStrike">
                <a:solidFill>
                  <a:srgbClr val="000000"/>
                </a:solidFill>
                <a:latin typeface="Calibri"/>
                <a:ea typeface="Calibri"/>
                <a:cs typeface="Calibri"/>
                <a:sym typeface="Calibri"/>
              </a:rPr>
              <a:t>For more details, see the video “</a:t>
            </a:r>
            <a:r>
              <a:rPr b="1" i="0" lang="no-NO" sz="2000" u="none" cap="none" strike="noStrike">
                <a:solidFill>
                  <a:schemeClr val="dk1"/>
                </a:solidFill>
                <a:latin typeface="Calibri"/>
                <a:ea typeface="Calibri"/>
                <a:cs typeface="Calibri"/>
                <a:sym typeface="Calibri"/>
              </a:rPr>
              <a:t>How to handle personal “baggage” when working on TCI in the classroom?” video of this course</a:t>
            </a:r>
            <a:endParaRPr b="0" i="0" sz="2000" u="none" cap="none" strike="noStrike">
              <a:solidFill>
                <a:srgbClr val="000000"/>
              </a:solidFill>
              <a:latin typeface="Calibri"/>
              <a:ea typeface="Calibri"/>
              <a:cs typeface="Calibri"/>
              <a:sym typeface="Calibri"/>
            </a:endParaRPr>
          </a:p>
          <a:p>
            <a:pPr indent="-101600" lvl="0" marL="228600" marR="0" rtl="0" algn="l">
              <a:lnSpc>
                <a:spcPct val="90000"/>
              </a:lnSpc>
              <a:spcBef>
                <a:spcPts val="100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p:txBody>
      </p:sp>
      <p:pic>
        <p:nvPicPr>
          <p:cNvPr descr="A group of people standing in a line&#10;&#10;Description automatically generated with low confidence" id="294" name="Google Shape;294;p13"/>
          <p:cNvPicPr preferRelativeResize="0"/>
          <p:nvPr/>
        </p:nvPicPr>
        <p:blipFill rotWithShape="1">
          <a:blip r:embed="rId3">
            <a:alphaModFix/>
          </a:blip>
          <a:srcRect b="-1" l="12147" r="16192" t="0"/>
          <a:stretch/>
        </p:blipFill>
        <p:spPr>
          <a:xfrm>
            <a:off x="-36038" y="1318728"/>
            <a:ext cx="4665154" cy="4882806"/>
          </a:xfrm>
          <a:custGeom>
            <a:rect b="b" l="l" r="r" t="t"/>
            <a:pathLst>
              <a:path extrusionOk="0" h="5063738" w="4838041">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9" name="Shape 299"/>
        <p:cNvGrpSpPr/>
        <p:nvPr/>
      </p:nvGrpSpPr>
      <p:grpSpPr>
        <a:xfrm>
          <a:off x="0" y="0"/>
          <a:ext cx="0" cy="0"/>
          <a:chOff x="0" y="0"/>
          <a:chExt cx="0" cy="0"/>
        </a:xfrm>
      </p:grpSpPr>
      <p:pic>
        <p:nvPicPr>
          <p:cNvPr descr="A picture containing text, vector graphics&#10;&#10;Description automatically generated" id="300" name="Google Shape;300;p14"/>
          <p:cNvPicPr preferRelativeResize="0"/>
          <p:nvPr/>
        </p:nvPicPr>
        <p:blipFill rotWithShape="1">
          <a:blip r:embed="rId3">
            <a:alphaModFix/>
          </a:blip>
          <a:srcRect b="0" l="15151" r="14919" t="0"/>
          <a:stretch/>
        </p:blipFill>
        <p:spPr>
          <a:xfrm>
            <a:off x="5797543" y="10"/>
            <a:ext cx="6394152" cy="6857990"/>
          </a:xfrm>
          <a:prstGeom prst="rect">
            <a:avLst/>
          </a:prstGeom>
          <a:noFill/>
          <a:ln>
            <a:noFill/>
          </a:ln>
        </p:spPr>
      </p:pic>
      <p:pic>
        <p:nvPicPr>
          <p:cNvPr id="301" name="Google Shape;301;p14"/>
          <p:cNvPicPr preferRelativeResize="0"/>
          <p:nvPr/>
        </p:nvPicPr>
        <p:blipFill rotWithShape="1">
          <a:blip r:embed="rId4">
            <a:alphaModFix/>
          </a:blip>
          <a:srcRect b="0" l="0" r="0" t="0"/>
          <a:stretch/>
        </p:blipFill>
        <p:spPr>
          <a:xfrm rot="10800000">
            <a:off x="0" y="0"/>
            <a:ext cx="12192000" cy="6858000"/>
          </a:xfrm>
          <a:prstGeom prst="rect">
            <a:avLst/>
          </a:prstGeom>
          <a:noFill/>
          <a:ln>
            <a:noFill/>
          </a:ln>
        </p:spPr>
      </p:pic>
      <p:sp>
        <p:nvSpPr>
          <p:cNvPr id="302" name="Google Shape;302;p14"/>
          <p:cNvSpPr txBox="1"/>
          <p:nvPr>
            <p:ph type="title"/>
          </p:nvPr>
        </p:nvSpPr>
        <p:spPr>
          <a:xfrm>
            <a:off x="47602" y="46525"/>
            <a:ext cx="7560864" cy="131166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4000"/>
              <a:buFont typeface="Georgia"/>
              <a:buNone/>
            </a:pPr>
            <a:r>
              <a:rPr b="1" lang="no-NO" sz="4000">
                <a:solidFill>
                  <a:srgbClr val="000000"/>
                </a:solidFill>
                <a:latin typeface="Georgia"/>
                <a:ea typeface="Georgia"/>
                <a:cs typeface="Georgia"/>
                <a:sym typeface="Georgia"/>
              </a:rPr>
              <a:t>What is a safe classroom?</a:t>
            </a:r>
            <a:endParaRPr/>
          </a:p>
        </p:txBody>
      </p:sp>
      <p:sp>
        <p:nvSpPr>
          <p:cNvPr id="303" name="Google Shape;303;p14"/>
          <p:cNvSpPr txBox="1"/>
          <p:nvPr>
            <p:ph idx="1" type="body"/>
          </p:nvPr>
        </p:nvSpPr>
        <p:spPr>
          <a:xfrm>
            <a:off x="0" y="1278392"/>
            <a:ext cx="6096000" cy="5533083"/>
          </a:xfrm>
          <a:prstGeom prst="rect">
            <a:avLst/>
          </a:prstGeom>
          <a:noFill/>
          <a:ln>
            <a:noFill/>
          </a:ln>
        </p:spPr>
        <p:txBody>
          <a:bodyPr anchorCtr="0" anchor="ctr" bIns="45700" lIns="91425" spcFirstLastPara="1" rIns="91425" wrap="square" tIns="45700">
            <a:normAutofit/>
          </a:bodyPr>
          <a:lstStyle/>
          <a:p>
            <a:pPr indent="-228600" lvl="0" marL="228600" rtl="0" algn="l">
              <a:lnSpc>
                <a:spcPct val="110000"/>
              </a:lnSpc>
              <a:spcBef>
                <a:spcPts val="0"/>
              </a:spcBef>
              <a:spcAft>
                <a:spcPts val="0"/>
              </a:spcAft>
              <a:buClr>
                <a:srgbClr val="000000"/>
              </a:buClr>
              <a:buSzPts val="2600"/>
              <a:buChar char="•"/>
            </a:pPr>
            <a:r>
              <a:rPr lang="no-NO" sz="2600">
                <a:solidFill>
                  <a:srgbClr val="000000"/>
                </a:solidFill>
              </a:rPr>
              <a:t>There is a variety of definitions of safe spaces in education. The key words are usually “respect” and “safety”.</a:t>
            </a:r>
            <a:endParaRPr/>
          </a:p>
          <a:p>
            <a:pPr indent="-228600" lvl="0" marL="228600" rtl="0" algn="l">
              <a:lnSpc>
                <a:spcPct val="110000"/>
              </a:lnSpc>
              <a:spcBef>
                <a:spcPts val="1500"/>
              </a:spcBef>
              <a:spcAft>
                <a:spcPts val="0"/>
              </a:spcAft>
              <a:buClr>
                <a:srgbClr val="000000"/>
              </a:buClr>
              <a:buSzPts val="2600"/>
              <a:buChar char="•"/>
            </a:pPr>
            <a:r>
              <a:rPr lang="no-NO" sz="2600">
                <a:solidFill>
                  <a:srgbClr val="000000"/>
                </a:solidFill>
              </a:rPr>
              <a:t>In human rights and democratic citizenship education, a safe classroom is </a:t>
            </a:r>
            <a:r>
              <a:rPr b="1" lang="no-NO" sz="2600">
                <a:solidFill>
                  <a:srgbClr val="000000"/>
                </a:solidFill>
              </a:rPr>
              <a:t>“a classroom atmosphere where young people feel free and able to discuss their views openly together, respecting ground rules about listening to and respecting others”</a:t>
            </a:r>
            <a:r>
              <a:rPr lang="no-NO" sz="2600">
                <a:solidFill>
                  <a:srgbClr val="000000"/>
                </a:solidFill>
              </a:rPr>
              <a:t> (Signposts: Teacher Training Pack, 2020)</a:t>
            </a:r>
            <a:endParaRPr/>
          </a:p>
          <a:p>
            <a:pPr indent="-101600" lvl="0" marL="228600" rtl="0" algn="l">
              <a:lnSpc>
                <a:spcPct val="90000"/>
              </a:lnSpc>
              <a:spcBef>
                <a:spcPts val="1000"/>
              </a:spcBef>
              <a:spcAft>
                <a:spcPts val="0"/>
              </a:spcAft>
              <a:buClr>
                <a:schemeClr val="dk1"/>
              </a:buClr>
              <a:buSzPts val="2000"/>
              <a:buNone/>
            </a:pPr>
            <a:r>
              <a:t/>
            </a:r>
            <a:endParaRPr sz="2000">
              <a:solidFill>
                <a:srgbClr val="000000"/>
              </a:solidFill>
            </a:endParaRPr>
          </a:p>
        </p:txBody>
      </p:sp>
      <p:sp>
        <p:nvSpPr>
          <p:cNvPr id="304" name="Google Shape;304;p14"/>
          <p:cNvSpPr/>
          <p:nvPr/>
        </p:nvSpPr>
        <p:spPr>
          <a:xfrm>
            <a:off x="1" y="6576769"/>
            <a:ext cx="6932246" cy="281232"/>
          </a:xfrm>
          <a:prstGeom prst="rect">
            <a:avLst/>
          </a:prstGeom>
          <a:solidFill>
            <a:srgbClr val="00ABCD">
              <a:alpha val="4705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305" name="Google Shape;305;p14"/>
          <p:cNvSpPr/>
          <p:nvPr/>
        </p:nvSpPr>
        <p:spPr>
          <a:xfrm>
            <a:off x="0" y="3"/>
            <a:ext cx="12192000" cy="49287"/>
          </a:xfrm>
          <a:prstGeom prst="rect">
            <a:avLst/>
          </a:prstGeom>
          <a:solidFill>
            <a:srgbClr val="C4CD21"/>
          </a:solidFill>
          <a:ln>
            <a:noFill/>
          </a:ln>
        </p:spPr>
        <p:txBody>
          <a:bodyPr anchorCtr="0" anchor="t" bIns="45700" lIns="45700" spcFirstLastPara="1" rIns="45700" wrap="square" tIns="45700">
            <a:noAutofit/>
          </a:bodyPr>
          <a:lstStyle/>
          <a:p>
            <a:pPr indent="0" lvl="0" marL="45720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0" name="Shape 310"/>
        <p:cNvGrpSpPr/>
        <p:nvPr/>
      </p:nvGrpSpPr>
      <p:grpSpPr>
        <a:xfrm>
          <a:off x="0" y="0"/>
          <a:ext cx="0" cy="0"/>
          <a:chOff x="0" y="0"/>
          <a:chExt cx="0" cy="0"/>
        </a:xfrm>
      </p:grpSpPr>
      <p:pic>
        <p:nvPicPr>
          <p:cNvPr id="311" name="Google Shape;311;p15"/>
          <p:cNvPicPr preferRelativeResize="0"/>
          <p:nvPr/>
        </p:nvPicPr>
        <p:blipFill rotWithShape="1">
          <a:blip r:embed="rId3">
            <a:alphaModFix/>
          </a:blip>
          <a:srcRect b="0" l="0" r="0" t="0"/>
          <a:stretch/>
        </p:blipFill>
        <p:spPr>
          <a:xfrm rot="10800000">
            <a:off x="0" y="0"/>
            <a:ext cx="12192000" cy="6858000"/>
          </a:xfrm>
          <a:prstGeom prst="rect">
            <a:avLst/>
          </a:prstGeom>
          <a:noFill/>
          <a:ln>
            <a:noFill/>
          </a:ln>
        </p:spPr>
      </p:pic>
      <p:sp>
        <p:nvSpPr>
          <p:cNvPr id="312" name="Google Shape;312;p15"/>
          <p:cNvSpPr txBox="1"/>
          <p:nvPr>
            <p:ph type="title"/>
          </p:nvPr>
        </p:nvSpPr>
        <p:spPr>
          <a:xfrm>
            <a:off x="740622" y="0"/>
            <a:ext cx="11423962" cy="131166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200"/>
              <a:buFont typeface="Georgia"/>
              <a:buNone/>
            </a:pPr>
            <a:r>
              <a:rPr b="1" lang="no-NO" sz="3200">
                <a:solidFill>
                  <a:srgbClr val="000000"/>
                </a:solidFill>
                <a:latin typeface="Georgia"/>
                <a:ea typeface="Georgia"/>
                <a:cs typeface="Georgia"/>
                <a:sym typeface="Georgia"/>
              </a:rPr>
              <a:t>Keeping the classroom safe: main rules</a:t>
            </a:r>
            <a:endParaRPr/>
          </a:p>
        </p:txBody>
      </p:sp>
      <p:sp>
        <p:nvSpPr>
          <p:cNvPr id="313" name="Google Shape;313;p15"/>
          <p:cNvSpPr/>
          <p:nvPr/>
        </p:nvSpPr>
        <p:spPr>
          <a:xfrm>
            <a:off x="1" y="6576769"/>
            <a:ext cx="6932246" cy="281232"/>
          </a:xfrm>
          <a:prstGeom prst="rect">
            <a:avLst/>
          </a:prstGeom>
          <a:solidFill>
            <a:srgbClr val="00ABCD">
              <a:alpha val="4705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314" name="Google Shape;314;p15"/>
          <p:cNvSpPr/>
          <p:nvPr/>
        </p:nvSpPr>
        <p:spPr>
          <a:xfrm>
            <a:off x="0" y="3"/>
            <a:ext cx="12192000" cy="49287"/>
          </a:xfrm>
          <a:prstGeom prst="rect">
            <a:avLst/>
          </a:prstGeom>
          <a:solidFill>
            <a:srgbClr val="C4CD21"/>
          </a:solidFill>
          <a:ln>
            <a:noFill/>
          </a:ln>
        </p:spPr>
        <p:txBody>
          <a:bodyPr anchorCtr="0" anchor="t" bIns="45700" lIns="45700" spcFirstLastPara="1" rIns="45700" wrap="square" tIns="45700">
            <a:noAutofit/>
          </a:bodyPr>
          <a:lstStyle/>
          <a:p>
            <a:pPr indent="0" lvl="0" marL="45720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Helvetica Neue"/>
              <a:ea typeface="Helvetica Neue"/>
              <a:cs typeface="Helvetica Neue"/>
              <a:sym typeface="Helvetica Neue"/>
            </a:endParaRPr>
          </a:p>
        </p:txBody>
      </p:sp>
      <p:pic>
        <p:nvPicPr>
          <p:cNvPr descr="A yellow triangle sign&#10;&#10;Description automatically generated with medium confidence" id="315" name="Google Shape;315;p15"/>
          <p:cNvPicPr preferRelativeResize="0"/>
          <p:nvPr/>
        </p:nvPicPr>
        <p:blipFill rotWithShape="1">
          <a:blip r:embed="rId4">
            <a:alphaModFix/>
          </a:blip>
          <a:srcRect b="0" l="2325" r="2133" t="0"/>
          <a:stretch/>
        </p:blipFill>
        <p:spPr>
          <a:xfrm>
            <a:off x="22656" y="1651584"/>
            <a:ext cx="3443468" cy="3604122"/>
          </a:xfrm>
          <a:custGeom>
            <a:rect b="b" l="l" r="r" t="t"/>
            <a:pathLst>
              <a:path extrusionOk="0" h="5063738" w="4838041">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ln>
            <a:noFill/>
          </a:ln>
        </p:spPr>
      </p:pic>
      <p:sp>
        <p:nvSpPr>
          <p:cNvPr id="316" name="Google Shape;316;p15"/>
          <p:cNvSpPr txBox="1"/>
          <p:nvPr>
            <p:ph idx="1" type="body"/>
          </p:nvPr>
        </p:nvSpPr>
        <p:spPr>
          <a:xfrm>
            <a:off x="3409428" y="567104"/>
            <a:ext cx="8721116" cy="5723792"/>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2400"/>
              <a:buChar char="•"/>
            </a:pPr>
            <a:r>
              <a:rPr lang="no-NO" sz="2400">
                <a:solidFill>
                  <a:srgbClr val="000000"/>
                </a:solidFill>
              </a:rPr>
              <a:t>Establish </a:t>
            </a:r>
            <a:r>
              <a:rPr b="1" lang="no-NO" sz="2400">
                <a:solidFill>
                  <a:srgbClr val="000000"/>
                </a:solidFill>
              </a:rPr>
              <a:t>effective ground rules </a:t>
            </a:r>
            <a:r>
              <a:rPr lang="no-NO" sz="2400">
                <a:solidFill>
                  <a:srgbClr val="000000"/>
                </a:solidFill>
              </a:rPr>
              <a:t>together with students. Don’t forget – teacher is still a “director” of the lesson and have an important say in what happens in the classroom.</a:t>
            </a:r>
            <a:endParaRPr/>
          </a:p>
          <a:p>
            <a:pPr indent="-228600" lvl="0" marL="228600" rtl="0" algn="l">
              <a:lnSpc>
                <a:spcPct val="90000"/>
              </a:lnSpc>
              <a:spcBef>
                <a:spcPts val="1000"/>
              </a:spcBef>
              <a:spcAft>
                <a:spcPts val="0"/>
              </a:spcAft>
              <a:buClr>
                <a:srgbClr val="000000"/>
              </a:buClr>
              <a:buSzPts val="2400"/>
              <a:buChar char="•"/>
            </a:pPr>
            <a:r>
              <a:rPr lang="no-NO" sz="2400">
                <a:solidFill>
                  <a:srgbClr val="000000"/>
                </a:solidFill>
              </a:rPr>
              <a:t>When managing the discussion, encourage young people to </a:t>
            </a:r>
            <a:r>
              <a:rPr b="1" lang="no-NO" sz="2400">
                <a:solidFill>
                  <a:srgbClr val="000000"/>
                </a:solidFill>
              </a:rPr>
              <a:t>participate</a:t>
            </a:r>
            <a:r>
              <a:rPr lang="no-NO" sz="2400">
                <a:solidFill>
                  <a:srgbClr val="000000"/>
                </a:solidFill>
              </a:rPr>
              <a:t> and insist that they </a:t>
            </a:r>
            <a:r>
              <a:rPr b="1" lang="no-NO" sz="2400">
                <a:solidFill>
                  <a:srgbClr val="000000"/>
                </a:solidFill>
              </a:rPr>
              <a:t>listen respectfully </a:t>
            </a:r>
            <a:r>
              <a:rPr lang="no-NO" sz="2400">
                <a:solidFill>
                  <a:srgbClr val="000000"/>
                </a:solidFill>
              </a:rPr>
              <a:t>to one another. </a:t>
            </a:r>
            <a:endParaRPr/>
          </a:p>
          <a:p>
            <a:pPr indent="-228600" lvl="0" marL="228600" rtl="0" algn="l">
              <a:lnSpc>
                <a:spcPct val="90000"/>
              </a:lnSpc>
              <a:spcBef>
                <a:spcPts val="1000"/>
              </a:spcBef>
              <a:spcAft>
                <a:spcPts val="0"/>
              </a:spcAft>
              <a:buClr>
                <a:srgbClr val="000000"/>
              </a:buClr>
              <a:buSzPts val="2400"/>
              <a:buChar char="•"/>
            </a:pPr>
            <a:r>
              <a:rPr b="1" lang="no-NO" sz="2400">
                <a:solidFill>
                  <a:srgbClr val="000000"/>
                </a:solidFill>
              </a:rPr>
              <a:t>Anticipate</a:t>
            </a:r>
            <a:r>
              <a:rPr lang="no-NO" sz="2400">
                <a:solidFill>
                  <a:srgbClr val="000000"/>
                </a:solidFill>
              </a:rPr>
              <a:t> what differences are likely to appear in the classroom and be ready to manage these. </a:t>
            </a:r>
            <a:endParaRPr/>
          </a:p>
          <a:p>
            <a:pPr indent="-228600" lvl="0" marL="228600" rtl="0" algn="l">
              <a:lnSpc>
                <a:spcPct val="90000"/>
              </a:lnSpc>
              <a:spcBef>
                <a:spcPts val="1000"/>
              </a:spcBef>
              <a:spcAft>
                <a:spcPts val="0"/>
              </a:spcAft>
              <a:buClr>
                <a:srgbClr val="000000"/>
              </a:buClr>
              <a:buSzPts val="2400"/>
              <a:buChar char="•"/>
            </a:pPr>
            <a:r>
              <a:rPr lang="no-NO" sz="2400">
                <a:solidFill>
                  <a:srgbClr val="000000"/>
                </a:solidFill>
              </a:rPr>
              <a:t>Use a range of </a:t>
            </a:r>
            <a:r>
              <a:rPr b="1" lang="no-NO" sz="2400">
                <a:solidFill>
                  <a:srgbClr val="000000"/>
                </a:solidFill>
              </a:rPr>
              <a:t>teaching methods </a:t>
            </a:r>
            <a:r>
              <a:rPr lang="no-NO" sz="2400">
                <a:solidFill>
                  <a:srgbClr val="000000"/>
                </a:solidFill>
              </a:rPr>
              <a:t>that promote the exchange of different perspectives. For some tips see, for example, manuals “Teaching Controversial Issues” (2015) and “Signposts: Teacher Training Pack” (2020)</a:t>
            </a:r>
            <a:endParaRPr/>
          </a:p>
          <a:p>
            <a:pPr indent="-228600" lvl="0" marL="228600" rtl="0" algn="l">
              <a:lnSpc>
                <a:spcPct val="90000"/>
              </a:lnSpc>
              <a:spcBef>
                <a:spcPts val="1000"/>
              </a:spcBef>
              <a:spcAft>
                <a:spcPts val="0"/>
              </a:spcAft>
              <a:buClr>
                <a:srgbClr val="000000"/>
              </a:buClr>
              <a:buSzPts val="2400"/>
              <a:buChar char="•"/>
            </a:pPr>
            <a:r>
              <a:rPr lang="no-NO" sz="2400">
                <a:solidFill>
                  <a:srgbClr val="000000"/>
                </a:solidFill>
              </a:rPr>
              <a:t>Don’t be greedy - </a:t>
            </a:r>
            <a:r>
              <a:rPr b="1" lang="no-NO" sz="2400">
                <a:solidFill>
                  <a:srgbClr val="000000"/>
                </a:solidFill>
              </a:rPr>
              <a:t>share</a:t>
            </a:r>
            <a:r>
              <a:rPr lang="no-NO" sz="2400">
                <a:solidFill>
                  <a:srgbClr val="000000"/>
                </a:solidFill>
              </a:rPr>
              <a:t> your example with other teachers.</a:t>
            </a:r>
            <a:endParaRPr/>
          </a:p>
        </p:txBody>
      </p:sp>
      <p:sp>
        <p:nvSpPr>
          <p:cNvPr id="317" name="Google Shape;317;p15"/>
          <p:cNvSpPr txBox="1"/>
          <p:nvPr/>
        </p:nvSpPr>
        <p:spPr>
          <a:xfrm>
            <a:off x="22656" y="5904633"/>
            <a:ext cx="11798035"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no-NO" sz="1800" u="none" cap="none" strike="noStrike">
                <a:solidFill>
                  <a:srgbClr val="000000"/>
                </a:solidFill>
                <a:latin typeface="Calibri"/>
                <a:ea typeface="Calibri"/>
                <a:cs typeface="Calibri"/>
                <a:sym typeface="Calibri"/>
              </a:rPr>
              <a:t>For more details, see the video “</a:t>
            </a:r>
            <a:r>
              <a:rPr b="0" i="0" lang="no-NO" sz="1800" u="none" cap="none" strike="noStrike">
                <a:solidFill>
                  <a:schemeClr val="dk1"/>
                </a:solidFill>
                <a:latin typeface="Calibri"/>
                <a:ea typeface="Calibri"/>
                <a:cs typeface="Calibri"/>
                <a:sym typeface="Calibri"/>
              </a:rPr>
              <a:t>Main rules of working with TCI in the classroom: How to create a safe environment for all?“</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no-NO" sz="1800" u="none" cap="none" strike="noStrike">
                <a:solidFill>
                  <a:srgbClr val="000000"/>
                </a:solidFill>
                <a:latin typeface="Calibri"/>
                <a:ea typeface="Calibri"/>
                <a:cs typeface="Calibri"/>
                <a:sym typeface="Calibri"/>
              </a:rPr>
              <a:t>of this course.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16"/>
          <p:cNvSpPr/>
          <p:nvPr/>
        </p:nvSpPr>
        <p:spPr>
          <a:xfrm>
            <a:off x="1241608" y="865008"/>
            <a:ext cx="9144000" cy="552432"/>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595959"/>
              </a:solidFill>
              <a:latin typeface="Helvetica Neue"/>
              <a:ea typeface="Helvetica Neue"/>
              <a:cs typeface="Helvetica Neue"/>
              <a:sym typeface="Helvetica Neue"/>
            </a:endParaRPr>
          </a:p>
        </p:txBody>
      </p:sp>
      <p:sp>
        <p:nvSpPr>
          <p:cNvPr id="323" name="Google Shape;323;p16"/>
          <p:cNvSpPr/>
          <p:nvPr/>
        </p:nvSpPr>
        <p:spPr>
          <a:xfrm>
            <a:off x="5383014" y="731838"/>
            <a:ext cx="3019533" cy="1103587"/>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254000" lvl="0" marL="342900" marR="0" rtl="0" algn="l">
              <a:lnSpc>
                <a:spcPct val="100000"/>
              </a:lnSpc>
              <a:spcBef>
                <a:spcPts val="0"/>
              </a:spcBef>
              <a:spcAft>
                <a:spcPts val="0"/>
              </a:spcAft>
              <a:buClr>
                <a:srgbClr val="000000"/>
              </a:buClr>
              <a:buSzPts val="1400"/>
              <a:buFont typeface="Helvetica Neue"/>
              <a:buNone/>
            </a:pPr>
            <a:r>
              <a:t/>
            </a:r>
            <a:endParaRPr b="0" i="0" sz="1400" u="none" cap="none" strike="noStrike">
              <a:solidFill>
                <a:srgbClr val="595959"/>
              </a:solidFill>
              <a:latin typeface="Helvetica Neue"/>
              <a:ea typeface="Helvetica Neue"/>
              <a:cs typeface="Helvetica Neue"/>
              <a:sym typeface="Helvetica Neue"/>
            </a:endParaRPr>
          </a:p>
          <a:p>
            <a:pPr indent="-254000" lvl="0" marL="342900" marR="0" rtl="0" algn="l">
              <a:lnSpc>
                <a:spcPct val="100000"/>
              </a:lnSpc>
              <a:spcBef>
                <a:spcPts val="0"/>
              </a:spcBef>
              <a:spcAft>
                <a:spcPts val="0"/>
              </a:spcAft>
              <a:buClr>
                <a:srgbClr val="000000"/>
              </a:buClr>
              <a:buSzPts val="1400"/>
              <a:buFont typeface="Helvetica Neue"/>
              <a:buNone/>
            </a:pPr>
            <a:r>
              <a:t/>
            </a:r>
            <a:endParaRPr b="0" i="0" sz="1400" u="none" cap="none" strike="noStrike">
              <a:solidFill>
                <a:srgbClr val="595959"/>
              </a:solidFill>
              <a:latin typeface="Helvetica Neue"/>
              <a:ea typeface="Helvetica Neue"/>
              <a:cs typeface="Helvetica Neue"/>
              <a:sym typeface="Helvetica Neue"/>
            </a:endParaRPr>
          </a:p>
          <a:p>
            <a:pPr indent="-276225" lvl="0" marL="342900" marR="0" rtl="0" algn="l">
              <a:lnSpc>
                <a:spcPct val="100000"/>
              </a:lnSpc>
              <a:spcBef>
                <a:spcPts val="0"/>
              </a:spcBef>
              <a:spcAft>
                <a:spcPts val="0"/>
              </a:spcAft>
              <a:buClr>
                <a:srgbClr val="000000"/>
              </a:buClr>
              <a:buSzPts val="1050"/>
              <a:buFont typeface="Helvetica Neue"/>
              <a:buNone/>
            </a:pPr>
            <a:r>
              <a:t/>
            </a:r>
            <a:endParaRPr b="0" i="0" sz="1050" u="none" cap="none" strike="noStrike">
              <a:solidFill>
                <a:srgbClr val="595959"/>
              </a:solidFill>
              <a:latin typeface="Helvetica Neue"/>
              <a:ea typeface="Helvetica Neue"/>
              <a:cs typeface="Helvetica Neue"/>
              <a:sym typeface="Helvetica Neue"/>
            </a:endParaRPr>
          </a:p>
        </p:txBody>
      </p:sp>
      <p:sp>
        <p:nvSpPr>
          <p:cNvPr descr="data:image/jpg;base64,%20/9j/4AAQSkZJRgABAQEAYABgAAD/2wBDAAUDBAQEAwUEBAQFBQUGBwwIBwcHBw8LCwkMEQ8SEhEPERETFhwXExQaFRERGCEYGh0dHx8fExciJCIeJBweHx7/2wBDAQUFBQcGBw4ICA4eFBEUHh4eHh4eHh4eHh4eHh4eHh4eHh4eHh4eHh4eHh4eHh4eHh4eHh4eHh4eHh4eHh4eHh7/wAARCALgAy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myuscbSOcKoyTQA6iqH9r6f/z8D8jR/a+n/wDPwPyNAF+iqH9r6f8A8/A/I0f2vp//AD8D8jQBfoqh/a+n/wDPwPyNH9r6f/z8D8jQBfoqh/a+n/8APwPyNH9r6f8A8/A/I0AX6Kof2vp//PwPyNH9r6f/AM/A/I0AX6Kof2vp/wDz8D8jR/a+n/8APwPyNAF+iqH9r6f/AM/A/I0f2vp//PwPyNAF+iqH9r6f/wA/A/I0f2vp/wDz8D8jQBfoqh/a+n/8/A/I0f2vp/8Az8D8jQBfoqh/a+n/APPwPyNH9r6f/wA/A/I0AX6Kof2vp/8Az8D8jR/a+n/8/A/I0AX6Kof2vp//AD8D8jR/a+n/APPwPyNAF+iqH9r6f/z8D8jR/a+n/wDPwPyNAF+iqH9r6f8A8/A/I0f2vp//AD8D8jQBfoqh/a+n/wDPwPyNH9r6f/z8D8jQBfoqh/a+n/8APwPyNH9r6f8A8/A/I0AX6Kof2vp//PwPyNH9r6f/AM/A/I0AX6Kof2vp/wDz8D8jR/a+n/8APwPyNAF+iqH9r6f/AM/A/I0f2vp//PwPyNAF+iqH9r6f/wA/A/I0f2vp/wDz8D8jQBfoqh/a+n/8/A/I0f2vp/8Az8D8jQBfoqh/a+n/APPwPyNH9r6f/wA/A/I0AX6Kof2vp/8Az8D8jR/a+n/8/A/I0AX6Kof2vp//AD8D8jR/a+n/APPwPyNAF+iqH9r6f/z8D8jR/a+n/wDPwPyNAF+iqH9r6f8A8/A/I0f2vp//AD8D8jQBfoqh/a+n/wDPwPyNH9r6f/z8D8jQBfoqh/a+n/8APwPyNH9r6f8A8/A/I0AX6Kof2vp//PwPyNH9r6f/AM/A/I0AX6Kof2vp/wDz8D8jR/a+n/8APwPyNAF+iqH9r6f/AM/A/I0f2vp//PwPyNAF+iqH9r6f/wA/A/I0f2vp/wDz8D8jQBfoqh/a+n/8/A/I0f2vp/8Az8D8jQBfoqh/a+n/APPwPyNH9r6f/wA/A/I0AX6Kof2vp/8Az8D8jR/a+n/8/A/I0AX6Kof2vp//AD8D8jR/a+n/APPwPyNAF+iqH9r6f/z8D8jR/a+n/wDPwPyNAF+iqH9r6f8A8/A/I0f2vp//AD8D8jQBfoqh/a+n/wDPwPyNH9r6f/z8D8jQBfoqh/a+n/8APwPyNH9r6f8A8/A/I0AX6Kof2vp//PwPyNH9r6f/AM/A/I0AX6Kof2vp/wDz8D8jR/a+n/8APwPyNAF+iqH9r6f/AM/A/I0f2vp//PwPyNAF+iqH9r6f/wA/A/I0f2vp/wDz8D8jQBfoqh/a+n/8/A/I0f2vp/8Az8D8jQBfopsUiyxrIhyrDINOoAKKKKACiiigAooooAKKKKACq+pf8g+f/rmasVX1L/kHz/8AXM0AcZRRRQAUUUUAFFFFABRRRQAUUUUAFFFFABRRRQAUUVR17WNN0LTJNS1a8itLWP70jnv2A9T7UAXqK8/0v4xeBdQ1GOxi1CeOSVwkbSW7BWYnAGa7bVtRsNJsZL7U7uG0tohl5JWCqKALVFecSfGzwAlwYhqFy6g481bZtv8ALNb2q+P/AAtplrpV1dX7+RqwzZukTMJBkD04696AOpopk8iQQSTSHCRqXY+wGTWN4O8V6L4tsp7zQ7h54YJPKkLRlMNjOOfagDcorjPFfxO8G+Gr5rC/1IyXaffht0MjJ9ccA+1XvBvjrwx4tLx6LqKyToNzQSKUkA9cHqPpQB0tFUdc1fTdD06TUdWvIrO1j+9JI2Bn0HqfauHt/jV4BmvBb/2hcRKTgTSW7BPz7UAejUVSn1Wwi0WTWftCSWKQmczRncCgGcjHXiqvhLxJpPinSf7U0adprXzDHuZCp3DrwfrQBr0VU1jUrDR9Om1HU7qK1tYRl5ZDgCuHs/jN4Cub5bRdRuIy7BVke3YISenOKAPQ6KAcgEdCM1R17VrHQ9HudW1KbybS2TfI+M4H0HWgC9RWN4R8TaP4q0x9R0S5M9ukhiYlCpDAZwQfrR4s8UaH4WsFvNcv0tY2O2NcEvIfRVHJoA2aK4nwr8UvB/iTVY9L0+9mW8lJEUcsLLvwM8Hp0FdtQAUVwniD4teCNF1J9PuNSeeeNtsgt4jIqHuCRxmun8Ma/pXiXSU1TRrr7TasxXdtKkMOoINAGpRXMeKvHnhnwxqtvpmsXzQXVwgdFEbN8pOASR05rpmICls8AZyPSgBaK89l+M3gCKV431ScMjFSPsz9QcHtWtpPxD8Lap4f1LXbO9kex0wA3TmFgVGM8DGTQB1lFedn40/D7/oKT/8AgM/+Fdn4b1rT/EOjQavpcrS2k+fLdlKk4ODwaANGimyOscbSOwVVBZiewFc54O8c+G/Ft1c22h3zTy2yhpFaNl+UnGRnrQB0tFYnjDxTo3hPT4r/AFu4eCCWURIyxl8sQTjA9ga0dI1Cz1bTLbUtPmWe1uUEkTr3B/kfagC1RWD4f8X6Fruralpem3LyXWmsVulaMqFIYqcE9eRXNXHxn8AQymP+1J5MEglLZ8Z/KgD0Oiuf8KeNPDHijK6Jq0NzKoy0JysgHrtPNdBQAUVgaT4w0LVPE974bs7l31GyDNPGYyAoBAPJ4PLCofD/AI58Na7r91oWnXxfULUuJInjK5KNtbBPXB9KAOlorE8YeKtF8J2cF3rdw8EVxL5UZWMvlsZxx7CtOe9tbewN/cXEcFqIxI0sjbVVSM5JPSgCxRXnV58afANvcmBdRuJwDgyRW7FPz71s3vxE8J2nhq08Ryag5027mMMMqwsSXAJIxjI6GgDrKKjtpo7i2iuIjmOVFdDjGQRkViX/AIw0Kx8WWvha4uXXVLoBooxExBBzj5unY0Ab9FUPEGrWOhaPc6tqUjR2lsu6VgpYgZx0H1qtpfiXRdR8Mr4khvFTS2Vn8+UbAArFSTnpyDQBsUV50PjT4AN59n/tKcLu2+d9nbZ+eK6PxR408PeG00+TVbt411HP2YpGzb+h7dPvCgDoqK57T/GegX3iy48LQXUg1W3DF4XiZRwATgng8HNaXiDV7DQdHuNW1SbybS3XdI+Ccc4HA68mgC/RXE3vxS8G2el2GpXN9OltfhzbMbZ/nCHDHGPWq1l8YPAd5ewWdvqczTTyLHGDbOMsTgdqAO/opSMEg9RXD+Jvip4L8P6k+nXmpPNdRnbKlvGZPLPoSOM+1AHb0Vz2k+NPDmqeGbnxHZ3+/TbQMbiQxsDHtGSCuM9DXOJ8aPh+0wj/ALUnUE/fNs+3+VAHolFVtL1Cy1Swiv8ATrqK6tZhujljbKsKwvFXjzwz4Y1W20zWL4wXNwoZFEbMACcAkjpzQB01FHbI5Fc74v8AG3hnwoqjW9TjglcZSFQXkYeu0c496AOiorhfDXxX8Ga/q0Gl2V7Ol3cOEhSWBl3t6A9KTVvi14H0rVLrTb3UpkubWVopVFu5AYdRnHNAHd0Vy/g7x74Z8W3k9pod5JPLBH5kgaJkwucdSPesrXfi54H0fUnsJtSeeaNtsht4jIqHuMjj8qAO9orN8Na5pfiPSI9V0e5FzaSEqr7SvI6gg1pUAFFFFABRRRQAUUUUAFFFFAHZaX/yDoP9wVZqtpf/ACDoP9wVZoAKKKKACiiigAooooAKKKKACq+pf8g+f/rmasVX1L/kHz/9czQBxlFFFABRRRQAUUUUAFFFFABRRRQAUUUUAFFFFABXjv7UOnajc6FpF/bwyXFhZ3DNdxpnjIG1j7cMM9s17FWJ4l8UeHtAntLTXb+G1+3b1iEw+RsYyD2A5HWgDkfAur/DDxYtlFpmm6bb39ttkitpIRHNGy91P8WD6E1yfxHWbx18brDwTPcSR6VZKHmRDjcdu9z9cYUelYfxsi8Hw61o954Hmt11p7jLpp7ZX/ZbA4DbsdOvNavxCe+8C/GXTPG15bPJYXkSLcsgyA+zZIv1/iHrQB69b+DPCUFgLGPw5pn2cLt2tAGJHuTyT715N+0nHa6Zc+D44Y1gtLR2Coo4RFK8D8BXqEPxC8EzWAvl8S6eISu75pQGH1U85ry/9oq6s9UuvBd5bSJcWl1IXjb+F0Yp/MUAdVqXxm8AT6dcwx6pcF5IXRR9kk6lSB2rgvhNrc/h74J+L9VtW23EdyFhb0dkAB/DOa9j1fwd4STSrx08M6SrLbuVItVyDtPPSvHfhHoc3iL4K+LtJtRuuJboNCPV1QED8cYoA634AeC9I/4Q+LxFqllDf6jqLvJ5lwu/YmccZ7k5JNc/8dtDtvBXiDRPGfhuJdPla4KTRwjapYcg49xkEd62fgN480a38Kp4Z1y9i02/093RVuTsDoTnqe4OQRWJ8Zdct/iF4o0Xwb4XkF+I5zJPPHygY8dfRRkk0AP8cyN8QfjVo/he4kdNKggjnkiVsA7ovNY/XaQor1XWfAfhTUtCk0htDsoIjGVjeKIK8RxwwbrmvKfiDHJ8PvjLpHi5oZJdKmijhkdR02x+Uw+u0BhXpmtfErwbp+gSarHrlpdDyy0MMT5kkbHC7eooA8r+E2o3kHgnx54Tu5TIunWs7Q5P3eGVwPbIB/E12X7MH/JM/wDt9k/ktcl8KdIvj8P/ABv4s1CIxnVbWYQgjG4YZmYe2SB+Faf7PPirw3o3w++x6rrVnZ3H2uR/LlkCttIGDQBq/tOabqd94JtJ7GKSa3tLsS3cacnZtIDEegNP+H2sfC7xVp9hpsGl6bbX8KJttZ4QkgdQOVb+LkZ61117498H21nbXU+uWhtLuZrdJQdyFwuSpPbgjr614z8eo/A23T9Q8JTWi629yCV09uGX+8QOA2cYx1oA+jDycnrXkP7SepTTWGjeELElrrVbtWZR3RSAB+LEfka9T0Y3TaPZNe8XRt4zNn+/tGf1rwXVdNvfid8bNUj0/VJNOt9Ij8uO7jBJQocfLgjkuT37UAavwX83wf8AFPxB4FunPlTDzbbP8RXkEfVSf++ag/aBgksPiH4f8Ratp8moaBCiJJGBldwcllP1BH1xisPx14a1j4a+KtA8V3Gu3Gtk3IWSeUEMu3+Akk5yu78q9t1nxf4NS9TRNX1KxU3VstwsVyAY5I2+7yeO3SgCj4Ivvh74juotW8N2+mi+tlOAkIimiBGCCvHbiup1mG4uNIvYLV9lxJbukTZ6MVIH618+6lDoFn8dfD//AAr2VG8yVPtSWzloly3zAH+7tzkdBX0RfXMFlZz3lw4SCBGkkY9lAyTQB85/BrWPB/hptQ8P+OdKit9Ta4wbi8t964xgqSfu85OehzX0D4fs9IsdJih0OG3h09syxiA/uzuOSRXAeM9X+FPi3wxPf6hqGmTMICYpgdtyjY4A/iznsa4v4YeIL/w98CPEWozSSCJJzDppY/xuoB2+wJz9c0AYHjCzvPH2v+NvEtrue20eNRAR3VGxgfgHb8K90+E+u/8ACRfDfTb5n3TpAbef/fQbf1GD+NeUfDj4T61qngy31KPxdd6RHqKF3tYlba68gFsMM5H861P2fLmfQfEnibwJfP8AvIWaWHPGSnysQPdSp/CgDmPg7q3gXTbnX18ZLYM8l1/o/wBpg8zgM2cccdq9J8U3nhLUPgz4quvCEdmtobZklNtD5YLgDqMc8GuO/Z78OaFr0/iVtZ0q2vjDdgRmVc7cs2cV6J8StG0rQ/hD4ltdIsIbKBrR3ZIhgFuOaAPNfhd4o+Fmm+C7Sz8TWtk+qI7mVpNPaVsE8fMFOeK9y8KXGj3fh2zu/D8cUemToZLdY4vLXGTn5e3INeQ/B+5+GsfgGyTxF/YH9oh5PM+1Ihkxu4zn2r2Hw3daNdaPC/h+S1fTkzHF9mx5a4PIGPc0Acv8dNe/sH4b6jJG+24uwLSHB5y/BI+i5ryLwPZ3Xw5+IXhS4vSY7bW7FVmzwF8wkYP+6Shro/jl5/i/4laB4Dsp/LCfvJ3Az5bP/ER/soCfxrG+Knwz1zQfC/8Ab03iy81r7A6YjmVv3SkgblJY4wcUAdf+1Tx4H04H/oJLn/v29ZfwT1y58J+LLj4e61IRBOwm02R+mWG4AezD9QRVb4162viL4J+GtYVgXnuo/Nx2kWN1YfmDW/8AGPwfLrHgvTPEmkqy6xpFtFIpj+9JEFBI+q9R+NAGd8Ef+Sl+P/8ArtL/AOjmqp+zNpWl6lZeI21DTbS7KXUQUzRB9oIfIGaj/Zuv31TxT4r1KVQJLqBZZAP7zNlv1zSfs267ouj2XiJdV1S0sjJcxsgmkClgA+cZ+tADvjx4XsfB82l+M/C0Y0y5S6EciQnCFsEhgO3Qgjoa9v0S9/tLRrHUAu37TbxzY9Nyg14Z8X/E0PxG1bS/BfhDdfqLjzJ7hFOzOMcH0AJJPSvdtLtI9P021sIjlLaFIlPqFAGf0oA8Z+GP/JxHi7/rlN/6MjrzUx6tYeKPEXi3R2YT6JrDPIB/ceWQEn2yAD7NXpXwx/5OJ8Xf9cpv/RkdJ8DLW3vvGHxBs7uJZbee4eORGHDKZZARQBW+O/iCz8UfDLw1rViR5c9+NyZ5jcI25T9DT/jPdXniDxR4T+H9vcNBa3UNvJcFT94v8oz67QpOPcV538Q9I1DwbqN14QmZ5NNe7S9sXboRyufrg4PuBXoPxptb7QPFHhTx9a27T29tDBHPgcKyfMAfTcGI/CgD1bSfA/hHS9OSwttAsHiVdpaaEO7+7E9TXnH7S2n2Wl/D3R7HTrWO1tYtS+SKMYVcpITj8Sa77S/iN4K1HTlvovEFlEhXLRzSBHQ+hB7157+0hqmn618OdG1LS7pLq0l1L93KnRsJID+oNAHr/h7/AJF/Tf8Ar0i/9AFeP+NP+TnPDn/XKP8Ak9d5ofjzwZFolhFJ4l05HS2iVlMwyCEAIrzv4uXUeh/GLwt4xmy+lSRRnzlGRgE5x/wFwaAPQ/jh/wAkq17/AK4L/wChrXmV3puqan+y5pcemRySmGd5p40GS8SzSZ474JB/Cun+OPjjw3P8OrzT9O1a1vrrUQkcMcDhjjcCWOOnArX8C6hp/gP4UeHl8S3IsBKNuZAflaRmcA+nB5oA5z4Y618L9f8AD1h4futL0621BIljkhuoQrSyDqyv3JPPXNVv2oQFuPCSgYAuJQB6f6us34+j4eXOhx6lodxp/wDbjzqU+wsP3i5+YsF4Hrnrmq/xoa+fwp8OX1Tf9sMRM2/72cRdffGM0AanxgVvCXxg8O+M4lK29yVS4I7lflb80b9K0f2l9UkuLHRvCWnt5k+qXKyFV53KCAv5sw/Kug/aC0P+2fhrdzRpuuNPZbuPHXC8N/46TXnnwiafxz8TrDWrwF4NC0uFPm5HmKu1f/HiW/CgBfj1p9l4fm8C6Yyr9ksYTHJxkFVZNxx3zzXaaN4r+Dd/rdrZ6XY6f9smnVbfGmMp3k/LyV4rnP2mTCPFHhI3OzyAz+Zv+7t3pnPtiu3tdS+EcOoRy2MnhmO4WQGF4kQMGzxg+tAHc3aySW8yRNslZGCt6Njg183/AAo1Twz4R1nVtF8f6UsWoST4F1dQeYqjnIOegJ53d6+kZpY4YXmlYLGil2Y9AAMk1534i1z4U+MNAkudU1DTJ0WM4kc7LiLjt/Fn2oAveMLTRLT4Q6//AMI9Dax2E9lNMv2Yjy2LLyRiuC+GC+BR8Gnk8TLpPmbp9xl2+d1+XH8WfSsn4WNen4L+O42aVtNSJvshfpnY2/H4bM+9anwU+GfhDxF4MtNd1eynuLxppFYeeVQhWwOAM/rQBr/srrdr4S1VpPMFk16Ps2//AHfmx/47n3rz/wAYWd54+8QeNvElrue20eJVt8c7lRwMD6qJG/EV7l8RNQs/Bfw01CXT4IrRIbcwWkUYwod/lXH4nNeU/Dj4T61qng231KPxfeaRHqSl3tYlbDrkgFsMM5H6GgD034d+K01D4SW/iCZvMlsbN1uBnkvCvP5gA/jXn/wL8M2njS61Txx4qjXUriS6McUU3KA4DEkdwMgAdOtM+CUUtlqPjD4ZahLtaSOURHpkgFGIHupVvwpnwP8AFlp4HudT8F+LH/s2RLkyRSyjCbsBSCfQ4BB6UAe0Q+GvDsN/b38OiWEN1bnMMscIVkOMdvY14Do2reEdI+M3i6fxhFBJZvcTLEJbYzDfvHYA44zzXu1v4y8K3Op22m22vWM93dNthijkDFjjPb6V4p4Tl8Lw/Gvxg3iv+zvspnmEf21QV3+YOme+M0Aej+GtS8F+I9I123+H8NrBfizaN3htDAQXBC8kDPIrzP4L614L8PwXnh3xrpUNrqhuCGnvLfcpHTYSfu4OfY5r1/QNa+Hlkl9N4fuNGh8q3M90LNVDeWncgdcZ/Wuc8eap8K/FXhW51C+1DTJpfIYwzIQtwrY+UepOexoA9E0Gz0uw0qG30WGCKw5eJYDlMMckir1eVfswPqDfD2ZbsyG2W8YWm/8Au7RuA9t2f1r1WgAooooAKKKKACiiigAooooA7LS/+QdB/uCrNVtL/wCQdB/uCrNABRRRQAUUUUAFFFFABRRRQAVX1L/kHz/9czViq+pf8g+f/rmaAOMooooAKKKKACiiigAooooAKKKKACiiigAooooAKxPFfhPw94phjj13TY7vy8+W+SrpnrgituigDkvDHw38G+G75b7S9HUXSnKSzOZCh9VzwD710eq6fY6rYyWOpWcN3bSffilXcD/gferVFAHAf8Kc+Hv2nz/7FkznOz7Q238v/r1u6p4I8L6lBptvd6Wph0zizRXZREOOnPPTvXRUUANmjSaF4ZBlHUqw9QRg1k+FfDOieF7Sa10Oz+ywzSeZIu8tlsYzzWxRQByfij4c+DfEl415qujI1y335YXMbP8A72OD9etaHhTwj4c8LROmh6XFas4w8n3pGHoWPOPatyigCpq+mafrFhJYapZw3lrJ96OVcj6+x9xXH2fwi+H9rei7TQ/McHISWZmT8q7uigCtdWNpdaZJpssCfZJIjC0SDaNhGNox04rjf+FQ/D3/AKAI/wC/7/413dFAHJH4b+CjoY0VtDiazWVpkUu25HIAJDZyMgD8qj8O/DHwToF+t9p+iqblDujedzJsPqAeM12NFAAeQevNYnhfwpoPhl7p9Fsfs73bBp2Lli5Gccn6mtuigDL8T+H9I8S6aNO1qzF1bBxIFLEYYdCCKxda+G/gzWLa2hv9HD/ZolhikWRhIEXopbvj3rrqKAOc8JeB/C/hV2l0TS0gmYbTM7F5MemT0H0reureC6tpLW6hSaCVSkkbjKsp6g1LRQBwT/B/4etd/af7DIOc+WJ2Cfl/9eug1nwh4d1bQ7fRLzTU/s62YNFbxMY1UgHHTr1NbtFAEVnbQWdnDZ20YjggjWONB0VQMAVj/wDCI+H/APhKT4nFjt1YjaZ1cjI27eR06Vu0UAYvhjwroXhk3R0Wy+zG7cPN85bcefX6mr+s6bZ6xpdxpmoQ+daXKGOVMkblPbIq3RQBwh+EPw9/6AI/7/v/AI11PhvQ9L8O6Uml6PbfZrRHZ1j3FsE9eTWlRQBh2vhPQbXxRN4misf+JtMCHnZyeCMHA6DgVp6pYWmqabcadfQia1uIzHLGf4lPUVZooA5WT4e+EpPD0WgPphbTYrg3KQmZvlkIwTnOenaunhijigSCNcRogRV9gMAU+igDB8OeEPDvh27vLrRtOW0lvBiba5IIznAB6c1gy/B/4fSSmRtEbJOSBO2K7yigDJ8OeGtB8OwtFomlW1kGGHZFy7fVjya1qKKAMTTPCug6b4hu/EFnZeXqV4CJ5t5O4EgnjoOQKXQPC2h6Df319pVn5FxfuXuX3k72yWzz05JraooAxPFXhPw/4oW3Guaet0bZi0TbipXPXkduBWpPZ2txYmxuLeKe1ZBG0UihlZcYwQanooA4G4+D3w9nuTcNojISc7EnYJ+VbN94E8KXmgW2gzaSg022k82GBHYBXwQTnOT1NdLRQBwn/Cofh7/0AR/3/f8Axrp9U8P6LqmiJouo6fFc2EaKiRSDOwKMLg9QQO9alFAHF6J8K/Auj3631poivOjbkM8hkVT6gHj866HxJoGj+I7D7DrdhFeQBtyh8gq3qCOQa06KAOK0X4VeBNIv1vrXRFeZG3J58hkVT64PH51teKPCuheJmtG1qy+0m0YtB85XaTjPT6CtuigCO5giubaS2njEkMqFHQ9GUjBH5VkeE/Cmg+FYZ4dCsBaLcMrS/OWLEZxyfqa26KAMDxZ4O8O+KpLeTXbD7U1uGWI+YV2g4z0+grFh+EvgCGZJo9CAdGDKfObgg5Heu5ooAZNHHNC8M0ayRupV0YZDAjBBrhrj4QfD2a7+0nQyjZzsjnYJ+Vd5RQBmf2Bo48PP4fjsIodMeIxNbx/KNp6++T69ad4c0PTPD2lppekW/wBntEZmVNxbBJ55NaNFAGT4p8OaP4msEsdatTc2ySCRU3lRuAIB4+prRsraCzs4bO1jEcEEaxxoOiqBgD8qlooAwx4S0AeKv+EoWx26tjBnVyM8beR06UzxV4N8M+KAp1vSYbmRRhZhlZAPTcOo+tb9FAHHeHPhj4J8P6jFqGm6QRdQtuiklmZyjeopNT+F/gfUtRuNQvdG825uZDLK/nMNzHqcZrsqKAOU0P4deDdFluJNP0WNDcwNbzB3Lq8bEZUg/QVmn4P/AA9N59p/sMg5zs89tn5f/XrvaKAIbK1trG0is7O3jt7eJdscUa4VR6AVNRRQAUUUUAFFFFABRRRQAUUUUAdlpf8AyDoP9wVZqtpf/IOg/wBwVZoAKKKKACiiigAooooAKKKKACq+pf8AIPn/ANw1YooA4UK391vyo2t/db8q7nav90flRtX+6PyoA4ba391vyo2t/db8q7nav90flRtX+6PyoA4ba391vyo2t/db8q7nav8AdH5UbV/uj8qAOG2t/db8qNrf3W/Ku52r/dH5UbV/uj8qAOG2t/db8qNrf3W/Ku52r/dH5UbV/uj8qAOG2t/db8qNrf3W/Ku52r/dH5UbV/uj8qAOG2t/db8qNrf3W/Ku52r/AHR+VG1f7o/KgDhtrf3W/Kja391vyrudq/3R+VG1f7o/KgDhtrf3W/Kja391vyrudq/3R+VG1f7o/KgDhtrf3W/Kja391vyrudq/3R+VG1f7o/KgDhtrf3W/Kja391vyrudq/wB0flRtX+6PyoA4ba391vyo2t/db8q7nav90flRtX+6PyoA4ba391vyo2t/db8q7nav90flRtX+6PyoA4ba391vyo2t/db8q7nav90flRtX+6PyoA4ba391vyo2t/db8q7nav8AdH5UbV/uj8qAOG2t/db8qNrf3W/Ku52r/dH5UbV/uj8qAOG2t/db8qNrf3W/Ku52r/dH5UbV/uj8qAOG2t/db8qNrf3W/Ku52r/dH5UbV/uj8qAOG2t/db8qNrf3W/Ku52r/AHR+VG1f7o/KgDhtrf3W/Kja391vyrudq/3R+VG1f7o/KgDhtrf3W/Kja391vyrudq/3R+VG1f7o/KgDhtrf3W/Kja391vyrudq/3R+VG1f7o/KgDhtrf3W/Kja391vyrudq/wB0flRtX+6PyoA4ba391vyo2t/db8q7nav90flRtX+6PyoA4ba391vyo2t/db8q7nav90flRtX+6PyoA4ba391vyo2t/db8q7nav90flRtX+6PyoA4ba391vyo2t/db8q7nav8AdH5UbV/uj8qAOG2t/db8qNrf3W/Ku52r/dH5UbV/uj8qAOG2t/db8qNrf3W/Ku52r/dH5UbV/uj8qAOG2t/db8qNrf3W/Ku52r/dH5UbV/uj8qAOG2t/db8qNrf3W/Ku52r/AHR+VG1f7o/KgDhtrf3W/Kja391vyrudq/3R+VG1f7o/KgDhtrf3W/Kja391vyrudq/3R+VG1f7o/KgDhtrf3W/Kja391vyrudq/3R+VG1f7o/KgDhtrf3W/Kja391vyrudq/wB0flRtX+6PyoA4ba391vyo2t/db8q7nav90flRtX+6PyoA4ba391vyo2t/db8q7nav90flRtX+6PyoA4ba391vyo2t/db8q7nav90flRtX+6PyoA4ba391vyo2t/db8q7nav8AdH5UbV/uj8qAOG2t/db8qNrf3W/Ku52r/dH5UbV/uj8qAOG2t/db8qNrf3W/Kuzup7W1iMlzJFEg7sQKkj8uSNZEClWAZTjqDTs7XFdXscRtb+635UbW/ut+VdztX+6Pyo2r/dH5UhnDbW/ut+VG1v7rflXc7V/uj8qNq/3R+VAHDbW/ut+VG1v7rflXc7V/uj8qNq/3R+VAHDbW/ut+VG1v7rflXc7V/uj8qNq/3R+VAFfS/wDkHQf7gqzRRQAUUUUAFFFFABRRRQAUUUUAFFFFABRRRQAUUUUAFFFFABTLglYJGBwQpxT6juf+PeT/AHD/ACpPYGY1tq0yYEyiQevQ1p21/bT8LJtb+63Brm6K5o1ZI51UaOuormra+uYOFkJX+63IrSttXhbAmUxn1HIraNWLNVUTNOimxyRyLujcMPY06tCwooooAKKKKACiiigAooooAKKKKACiiigAooooAKKKKACiiigAooooAKKKKACiiigAooooAKKKKACiiigAooooAKKKKACiiigAooooAKKKKACiiigAooooAKKKKACiiigAooooAKKKKACiiigAooooAKKKKACiiigAoopk00UMZkmkSNB1ZjgUAPormdU8Y6fb5S0VrqT1HC/nXKap4j1W/wAq05hiP8EXH5nrXXSwdSe+hy1MXThtqd9qmvaZpwInuFMg/wCWafM1cpqnjS8mylhCtun99vmb/AVyvf3or0KeCpw31OGpjKk9tCW7ubi6kMlzNJM/q7Zr1rSv+QZaf9cU/wDQRXkB6V6/pX/ILtP+uKf+gisMwVoxNcA7ykWaKKK8s9MKKKKACiiigAooooAKKKKACiiigAooooAKKKKACiiigAoJwCfSikk+430NAGf/AGxbf3ZPyo/ti2/uyflWFRXL7WRz+0kbv9sW392T8qP7Ytv7sn5VhVjeKdZm0lLOKzsvtt7eziCCIyBFJwSSWPQYFNVZDVSTO2/ti2/uyflR/bFt/dk/KvK77x1cW8KyroFx+5tPtd+kkgRoE3lPlB+8cgke1PTx5DLqlxpkFluuYtQjswpkxuV1JV/zGMU+eY+aZ6j/AGxbf3ZPyps2rW7xOoV8lSBxXlL+N9Yht7+W48PRRmzvEsmH2sYMzFcDOOmGBzVhfG1xPZwJZ6OZdTlu5bU25nURho03swfoRjp70c8w5pHZ0Vx9n46tZoJ7ieze3iTS/wC0IyzcuASrp9QQPzFJY+K9YvdU+wwaFAGjjgefzLxVZDIobAB64FZ8jM+VnY0VxOk+PPtV60N3pZhhZbloHimEjN5GdwZRyuQOKSz8c3MmknULjRWiRjAYWWYOjpK20ZYdHHdaORhys7mKSSNt0bsh9Qa0LbV5UwJlEg9Rwa4d/F9t/bWv6XHAWk0i188ndxKQMso9McfnW5pN19v0q0vtnl/aIUl25zt3DOKE5R1HdxOvtr63uOEkAb+63BqzXI1atr+5g4WTcv8AdbmtY1u5oqvc6Sis221aF8CZTGfXqK0I3SRdyMGHqDWqknsaKSew6iiiqGFFFFABRRRQAUUUUAFFFFABRRRQAUUUUAFFFFABRRRQAUUUUAFFFFABRRRQAUUUUAFFFFABRRRQAUUUUAFFFFABRRRQAUUUUAFFFFABRRRQAUUUUAFFFFABRRRQAUUUUAFFFFABRTZHSNSzsFUdSTgVgap4u0y0ykDG6kHaP7v51cKc5u0UROpGCvJnQ1Q1PWNO05c3Vyit2QHLH8K4PVPFOq32VSQWsR/hj6/ia4vxndXNtoFxPbzNHOzInmdWG5gCfrzXbHAuMeao/uOOWNTfLBHo2qeNZnzHp1uIx/z0l5P4CuYvr27vpN93cSTH0Y8D6DpXD31rqFnNZaR/bVy9veXwQSBh56JsJKlsdyPSsg69rFnJp0qSTXqwNdxzRnrKiOFBPuK6YSp0dOW39L/M55KpV+1f+v8AgHo9FeZx6jq0trYreXWpiWS8uVlSzOZMhQQoHoDVuS41Q6hZWurXOsRyfYgzpYj5t28gFxg44xn3rRYpPoQ8M11PQaK5G4sriLxbbWq6xqZhe1e4KNMPvKQAOnT1rJ0e5uZvDt1fm/1z7VHayvulOICckDacckcflTeIs7Nf0iVQur3PRK14/EmtRxJEl5tRFCqNg4Arxu38RapcWtx/pU0VxHYxRSD+65kALj3Kkc+9a3iCK/0mG2tW1fUJ7eS+CqYGzcBNhypOOeeRxUyrQmruN1/wbFqlODspWZ6f/wAJNrn/AD+n/vgUf8JNrn/P6f8AvgV5fq4vobKykjvdaWwMckkjnBuEfjaXGM7Bz2reu45b3wokn9pSiUW4l+0WrbfMIXORkdDQlTd/c29BN1Fb39zsT4l1zP8Ax/N/3yKP+El1v/n+b/vkV5XZrfXNvo9q2sagBd2cl3LIJBv3hRgA44X2q/faleyfDJdS+0SJdtApMsfDZ34yPelenZvk29BtVLpcx6KfEmuf8/zf98ik/wCEj1v/AJ/3/IV4/Jql6YJbdb7VhbpqEMahgBd7WUlhjHtxXc+HIwmlowmv5RIxb/Tf9avbB4GBx+tOn7ObsooVT2kFdyZ03/CR63/z/v8AkK9Qt2LQRs3JKgn8q8ar2S1/49ov9wfyrlx8Ix5eVWOrAzlJyuySiiivNPQCiiigAooooAKKKKACiiigApJPuN9DS0kn3G+hoA5KiiiuE5ArB8XaXqF8dOvNLa2N5p9z56R3BKpINpUgkcjrW9RQnYE7Hn+r+E/E97G++/sLibULD7HfyyZXyxvLbkAHzYBxzjpmm/8ACAXI8TW+tJPbiSHVPtDfMfng2qADx94Fc/jXoVFUptFczOL1Pwjd31pq9tI1q8d/rMV8FZjgwqEDKeOp2mqsPhHXNNtrSPS206T+zLyd7KOVioeCVSMOQOGXPvkVvfEaSSLwPq0kUjRusBIZTgjkd64+3eW38aLc3Gp3DCa7EEVzDcb0jJhB+zyRHpj727nrVRu0NN2NLUfAM91pHh2xW8iD2DbL1xkCWFm3Og/EDg1Zu/DeqJ44uddtdP0S6jleExyXMrrLAEXB2gKRXGRzTWWialE+oXZupbJJ/OS682G7HnqDMpzlDzgrxxV7xRNc3GuXtvH9ou0fXbSMQRXRi3qbUkqGzhcnmqsx2Zu+HvBN9ouqx6laS2STzi5ivG6kq7Fo3XI5YcZHcVVtvBOum3u/Ok023eV7f91bswilaOQM0xGMK7DsBiqPiu0axjsm828gt7eweeS0i1DdPaN5gzOMnEoHTGe9eo2zrJbRSK5kV41YORjcCOuKltrUUmzgU8C6pHdTakt/E97e/bFvEZ/3YSZSF28ZyMJnPpXSeD7fxDZ2UVjrMOmLDbwJHC9rM7sxUY+YMoxxW9RUczsS5NhRRRSEFPilkibdG7KfY0ylVSxwoJPoKANO21iRcCdA49Rwa0ra8t7gfu5Bn+6eDWPbaXcS4LgRr/tdfyrTttMtocFl8xh3auiDn1NoOZdooorY1CiiigAooooAKKKKACiiigAooooAKKKKACiiigAooooAKKKKACiiigAooooAKKKKACiiigAooooAKKKKACiiigAooooAKKKKACiiigAooooAKKKKACiiigAooooAK5PxD4purKRoINPkjboJJ1wD7gd66ymTQxTxmOaNJEPVWXIrSlKMZXkrmdSMpK0XY8l1HUr7UGLXd1JIP7ucKPwqpXoeqeDtPucvas1q/oOV/KuW1TwzqtjlvJ8+Ifxxc/p1r2aOJpSVo6Hk1cPVi7y1MWquq2MGpWEtlc7vLkHJU4IPUEe+atkEHBBB9DSV0tJqzOdNp3Rgf8Ita/Zipvbw3fnCcXe4eYHAwPbGOKsad4fsrG4tJoXlZrZJVG853mQgsze+RWvRUKlBO9inUm1a5jQ6HY2NxHfGeRfImluMsRgFxhs+wqpf22l6ldPrFvr8lsYohFJJbyrgLnPNaniX/kXtQ/69pP8A0E15/emzbT7lrHydg0WMTmMDbv3j72O/WuerJQ923n+f+RvSTnrc7O3fRbjU7a6j1aOe4jgNqv7wHfu559ziqH9kaVp9tNYT+IrlbYIY2gklUKgfOOPzIqpdQi48L3E8TaVJe2bx3KGwHQJzhvfGRWdd7rrRYdccQJJqOrLKv2gfII1BVQ3twamc12KjF9zoItH8O30kphvBI13brb/u5Bk+XtO4f7QwKbdaJpMLRWtxrc8V/JOJ1maVRK7AbR+lVlurO313QpprjTY1EdyJJLYhYt2F6e/Ss7xJNYT3XiCQyQSyyR2v2RsglhnnYfr6USlBK9lf/gXCMZN2u7f8GxuTaXpl5NHZHxBctfw70LiZfNKtjchHpxWhbXmgrp40m21C3EaQmIKsgJCgYP5Cuc0bR7jUdbvZ2e3igttUMrME/fllUfLu7Cqnh5o/+EfvFkk0n/U3Plqo/wBJ3bm6+2M/hihVHHpvf8AcE+u1vxOii0jSdSsLOHT9UkDWMfkpNbyAtsIwQfrWjdaJZzeH/wCxFMkVsECAqfmABz+ea53wYbRtdtDY+VtGixi4MQGPM3L97H8XWu1renGMot2MajlGVrnPP4UtWhO6/vTctOszXRcGQsowv4DNa+l2b2VsYXvLi7JYt5kxBb6cdqtUVpGnGLukZynKSs2FeyWnNrEf9hf5V43Xsdn/AMekP/XNf5V5+Y7RO/L95EtFFFeWekFFFFABRRRQAUUUUAFFFFABSSfcb6GlpGGVI9RQByVFbH9ir/z8H/vj/wCvR/Yq/wDPwf8Avj/69cnspdjn9nIx6K2P7FX/AJ+D/wB8f/Xo/sVf+fg/98f/AF6PZS7B7ORj0Vsf2Kv/AD8H/vj/AOvR/Yq/8/B/74/+vR7KXYPZyMC+tLa+tJLO8hWa3lG2SNs4YfhVJfD+iLq41caZAL4LtE2Dnpjp0zjjOM11n9ir/wA/B/74/wDr02XR1SNn88naCcbafs5oOSRyVp4Z8P2gvFt9ItUF4CtwNpIdT1HPQewxUR8I+GTpa6YdHtzZrL5wjy338Y3E5yTg461uUVndk3ZhyeEfDMlvbW76NbNDasWhUljtycnvkjPY5Fbg4GAAB2AooouxXCigAk4AJNXbbTLmXBZfLX1b/Cmk3sNJspVLBbTTnEcbN79q27bS7aLBYGRvVun5VdUBRhQAPQVrGi+poqXcybbR+jXEn/AV/wAa0oLeGAYijVffvUtFbRglsaKKQUUUVRQUUUUAFFFFABRRRQAUUUUAFFFFABRRRQAUUUUAFFFFABRRRQAUUUUAFFFFABRRRQAUUUUAFFFFABRUV3cw2sDTTuFQfrXI6trVzeMUjJhh/ug8n6mtadGVTYyqVYw3OjvtZsbQlWl3uP4U5NZM/ieQk+RaqB2Lt/hXO0V2xw0FvqccsTN7aGyfEeoE8LCP+A0+PxLeA/PDCw9sisOir9jT7Ee2n3OrtfEtrIcXETwn1HzCtm3uIbiPzIZFkX1U153UttcTW0okgkaNvbv9axnhYv4dDaGKkviPQ6KxtE1uO8IguMRz9vRvp71s1xTg4OzOyM1JXQUUUVJQUUUUAFFFFABRRRQAUUUUAFFFFABRRRQBn6noum6iD9ptkL/314b865bVPBM8eX0+4Eo/uScH867mit6eIqU9mY1MPTqbo8fvbG7spNl1byRH/aHB/Gq9eyzRRTRmOaNJEPVWGRXPap4P065y9qWtZP8AZ5X8q76eYRek1Y4amBkvgdzzp1WRGSRVdWGCrDIIqCOwsY4HgjsbVIX+/GsKhW+oxg10WqeGdVsct5P2iIfxxc/p1rGIIOCCD6Gu2MoT1jqccozho9CtbWNjbB1trK2hEgw4jiVdw98Dmlks7OS3W3ktLd4F+7G0SlV+gxgVPRVWXYm7KZ0rSzGIzplkUUkhfs6YBPXjFOGn6eGiYWNqDD/qiIV+T6ccVar1PR9PsH0m0drO3ZjCpJMYyeK569aNFJ2N6FKVZtXPKY44oy5jjRC7bn2qBuPqfU1WTS9LSQyJptkrnOWECgnPXnFe1f2bp/8Az423/foUDTtPHSxtv+/S/wCFczx8P5Tp+oz/AJjxu1tbW1Ura20FurHJEUYQH8qmr1/+z7D/AJ8bb/v0v+FH9n2H/Pjbf9+l/wAKazCP8ovqEv5jyCivX/7PsP8Anytv+/S/4Uf2fYf8+Vt/36X/AAo/tGP8of2e/wCY8gr2Oz/49If+ua/ypgsLEHiyth/2yX/CrAGBgcCuXE4lVrWVrHThsO6N7vcKKKK5DqCiiigAooooAKKKKACiiigAooooAKKKKACiiigAooooAKjuf+PeT/cP8qkqO5/495P90/ypPYGcrRVy2025mwSvlr6tWnbaXbxYMmZW9+lcsacmcyg2YkFvNMcRRs38q0rbRzwbiTH+yv8AjWuqqo2qoA9AKWto0ktzVU0tyG3toIB+7jAPr3qaiitUrGgUUUUAFFFFABRRUN1cR26bpDz2A6mhuwXJqY8saffkVfqaxbnUJ5iQp8tfQdfzqoeTk8n3rF1exm6nY6H7Za5/18f51Iksb/ckVvoa5qgcHI4PtS9s+wvaM6iisK2v54Tgt5i+jf41r2lzHcJlDz3U9RWkZqRcZJk1FFFWUFFFFABRRRQAUUUjMFUsxAA6k0ALSMyqPmIH1rMu9TOStuP+Bn+lZ0kkkhzI7Mfc1lKqlsZuojfa6tlPM8Y/GlS5t2PyzIf+BVzlFT7Z9ifaM6gHPTmiuchuJoTmORh7dq1LLUUkISbCN2PY1caiZammX6KKK0LCiiigAooooAKZPLHDC0sjBUUZJNPrmvGF6cpYxtx96T+grSnDnlYipPkjcydY1CTULku2REv+rT0Hr9apUVg+PI9Ql8OSppsrJKZE3BJAjumfmVWPRiOlenpCOiPM1nLVm9RXC+F9Z+xG00+GW5uI7nUmtzFeZE9mNm7Yx/i6frSf8Jpq06QfYdJtpJJIrmZw8xUKsL7TjjkkfrS9rG39f11K9lK53dFcLdeOb4B7q10qKSxhtLa7nZpsOqy9gMckVdXxdcnWhD/Z6DTWvTYrN5n7zzQuclf7vaj2kRezkdbRXnOr694i1Twfb6otpbWcUt3D5RS4O5vnwQeOBkD8DXoqb9i+YFD4G4KcgHvinGalsKUHHccCQcjg113hvVPtkX2edv36Dg/3h/jXIVLazyW1wk8ZwyHIqatNVI2KpVHCVz0Oio7WZLi2jnj+66gipK8pqx6iYUUUUAFFFFABRRRQAUUUUAFFFFABRRRQAUUUUAFFFFABWfqWjabqAP2m1Qsf414b860KKcZOLumKUVJWaOG1TwTMmX0+4Eg/55ycH865m+sbyxk2XdvJEf8AaHB/GvX6ZNFHNGY5o1kQ9QwyK7aePnH4tTjqYGEvh0PGj0r1vQv+QLZ/9cV/lWRqng/TbrLWpa1kP93lfyrd0+A2tjBbswYxoFJHfAp4vEQqwXKLC0J0pPmJ6KKK4DuCiiigAooooAKKKKACiiigAooooAKKKKACiiigAooooAKKKKACiiigAooooAKKKKACiiigAooooAKKKKACiiigAooooAKKKKAIbu4W3hMjcnsPU1gTSvNIZJDkn9KsapP510VH3U4H171kWuraXdzSwWupWk8sWfMSOZWZMdcgdK5qkrswnK7LlFZcXiLw/Lv8rXNOfy1LPtuVO1R1J54FX5bm3heFJZ442mbZEGYAyNjOB6nANQSS0VSi1jSZVuWj1OzdbU4uCsykRH/a54/Gnf2npv26Ox/tC1+1yJ5iQeaN7L6gdSKQFunxSPFIHRsMKpxajp83k+VfWz+eWEW2QHzCv3gPXGDn0xRYajp+oCQ2F9bXQibZJ5MgfY3ocdDTA6qyuFuYQ44YcMPQ1PWDps5hul5+Vvlat6umEuZG8ZXQUUUVZQUUUUAFYmpXhncxocRg/wDfVXdYn8u38tT8z8fh3rFrCrLoZVJdAooorEyCiiigAooooA1dJvCSLeU5/uE/yrTrmASCCOCK6Gym8+2WTv0b610UpX0NoSvoTUUUVqaBRRRQAHpXn+ozm5v5pj/E5x9O1d3eNttJm9EJ/SvPB0rtwi3Zx4t7IKzfE1np99o00GqS+TbZVjLv2mNgflYHsc4q7exyS2c0cMrRStGyo46q2ODXmD+INY1Lw9qlxLMVXTrSK3nR41ZXuTLhmIIweBXRUmloznpwbd0df/whummxWL7XfG4+0/ajeiX98ZMYzn6cVht4W06a/wBJhstXkTTRDcQiRLgCWWRmyye4+9mrGn6rfXXie4SbxBHZiO9FnHYtGD5ibM7h33E9D04rE8MzzWen6HFFeeaW1G8Dq6KTGQG6cZUnr+PpWb5L7f1oapS7/wBanRP4JhuPENxJO80WlC2t4YoIpcCUR5+Vx1wOP1rUHhPTBrR1QPc/64zi38z90JSMb8euK4qyvvElxb2LHxJcr9r02a8bEKfK0ZOFHHQ96m1PxJrKjTNSuL+WCxeyglkW08stvY/MXRjkg9sUKUOwuWb6nZHwzp7eGY/D5ef7NGQUcNiRWDbgQfXNaUt1a2Ztre4ukSSUiOISN80jdPxNYfjm/urdtKtbfUP7OivbkxzXQAzGoQsMZ4GSAOa5rQ3utd8T+Gb6+umaVbW5YERrh/LlADYI43DGSPTitOdKXKkRytrmbPSqKKK1MjrfB85ksJISf9U/H0P+TW3XLeC2P2u4TsYwf1/+vXU15eIVqjPSoO9NBRRRWJsFFFFABRRRQAUUUUAFFFFABRRVTUdQtrGPdM/zH7qDqaaTbshNpK7LdQ3F1b24zNNGn1auT1DXry5JWFvIj9F+9+dZTEs25iWPqTk11QwjfxM5Z4pL4UdnJr+mIf8AXF/91Saj/wCEj07P/LX/AL4rj6K2+qwMvrMzt4dc02Q4FwFP+0CKvRSxyrujkVx6qc151UkE0sD74ZHjb1U4qJYRdGXHFPqj0SiuW03xHKhCXq+Yv99RyPqO9dLbzxXEQlhkV0PQiuWpSlDc6YVYz2JKKKKzNAooooAKKKKACiiigAooooAKKKKACiiigAooooAKKKKACiiigAooooAKKKKACiiigAooooAKKKKACiiigAooooAKKKKACiiigApk7+XC7/3VJp9Qaj/x5S/7tJ7Cexz45bJ6185eCbZo/GFnNeQ2djbyXGrNa3cKETXco3AwSN0xg5A74r6MrgPEvijw/o+uf2L/AMItLewWDx3F3cQQKY7Jpmwr46kk8kiuWO5jF6Hl+kx2Y+CesPJB4YW4/sh/Je0YG9I3/N5o+ld78R9W0/U5fB40nULe8li1Ln7PKHKMbWbHToeK2fGI8M+FY7L7L4LtdQuNVuPsUcNrBGrSFlLYOcZBC1iaf4s8Nrcaevhn4fyXV7Okk5it4I4pLeSFjGwbOPmBYjI9apvmHfqecadJaJ4XuIbWx09TJ4Skaae1mJkJDjcJ16b92cE81rY0/wC2SyN5P9vDxPpwt2P/AB8eR5UfC99mM+1ereFJtB1LUdc0uPwvBptxEkD6hG8KfvTKrNtbHXGDmufj8aaTd6tp91pPgSbUtVliuBE8SRCWKOCUxH5j29Panza7f1uFzzHwKt9H4h0bTdQklTS7ltXvLWeIEtECk0ciqPUFQ3413vwLOm2+vy2NrFYyyDR4XjvdPYrHPDuwvnR/wzc85PrW5b+KFGuf2Vp3w7vZrjTVjaQxCIfZGnXcw68Hk5x15qXwj4r0BvEkmmaT4Yl061vLqaBNQigVYrmeIZcHHI74J4NF32FJ3O/rpLV/Mto365UZrm639L/48Yvp/WiluOnuWaKKK6DYKKKKAMPWH3XpXsoArmJfFegxa+NCkv1W+LBNu07Q5GQpboGPpXR6h/x/S/739K8wt7qKz8Saxot3o097d32src2y+UdioY1Am3dPlIPfNcr1kzB6tnSQ+OPDMzXqx6kD9iieWU7GwUT7xXj5gPalh8beGptIutUj1HNtalRPmNgybjhflxnBJrzCdZ7rw7Dp0Vnd/aNI0e/ivFaBlCO/3QCRzn2qxfWOoQaV4gs9Qlu7rVJobBre6MfDW4dMAADGUJOafIh8qPTbLxZoF5aQ3VtfB45rlbVfkIYSt0UgjI/GodR8beG9P/4+r5l/fyW+FiZjvjxuHA7ZFcF5N1p8V7Jqi3d1qFjr8F1f3Plk+bAFwkiqB0A6gUljp+oapremXFncXmmR32p6hPDciD5hEyrg7W6bsHrRyr+vkLlR3F14+8LW9zDbvqDM8yq8Rjhdg4YZGCBz/Spr3xt4bs7SK6n1DEcsskShY2LExnDnAGcA9TWZNpMejeIPBWm2KzNa2bXC7jyRmM8k9sk1x2nSto7Q6hfWt0LeSPVbVWSBn/ePNlFwB3ApWXQEkelzeLNAiF0W1BCLWGOeUqCcRyfdYeoOe1dfoEm5XUdCAwr5p1XQNagtnuYoJ0ltdOsLa6h2E7o2UbvxVgpr6Q8O/fH/AFxH9KtJKSsOOjRtUUUVubBRRRQBHdLvtZUHUoR+led9OPSvSK4LV7c2upTw4wAxK/Q8iuzCS3Rx4tbMqVm6nFpOn6RfXFzZxfZQrXFyqx534GSSO54rSrI8aKz+ENXRFLMbKUAAZJO012TdotnLDWSRZtbfS7iWHWI7S38+SJSk5jHmBSOBn6VVvf7EsdSsoJLKEXF7O/lMkQ/1m35iT2OO9eb2ySJYzXelw6iNNgWyecMJM+arfvCAeTgYzjitGxuHm1u31fyrtrP+3pWDNE2VR48KcHkAmsfaX6f1c19n5/1Y7jQm0XVNOhvLGzjEIWSGMNHtKruIZQPQnNIbLQZdUS1bSbdpraFXjka3GxVzgAN0yPSvP5W1DS/CVlf2cc0d/p97PZzRMCuRMxAwO+CVIqbxBp15ptrqGnxNdP5OhQpuVmO6Tzl3Ee/X8KPaabf1Yfs9d/6uel31rZ31sYb23huYCclZFDLmiO0s0kikjtoVaFDHEyqBsU9VHoOBXmmp2ZsbnUrIrff2JBqNpJOiu7Hy2Rt+D1IzjOK6f4VyJJ4ZlaJ5Gi+2z+WZCS23dx156VcZ3laxEoWje51dFFFamR0HgtD9ouJOwQL+Z/8ArV1FY3hG38rTTKRgytn8Bx/jWzXl13eoz06CtBBRRRWJqFFFFABRRRQAUUUUAFFFQahdR2do9xJ0UcD1PYU0m3ZCbsrsqa7qiafFtXDTsPlX09zXG3E0txK0szl3bqTS3U8lzcPPM2Xc5Pt7VFXp0qSprzPNq1XN+QUUUVsZBRRRQAUUUUAFW9Mv57CfzImyp+8h6MKqUUmk1ZjTad0egWF3De2yzwng9R3B9DViuH0LUGsLwMxPkvxIP6126kMoZTkEZBrzK1L2cvI9KjV515i0UUViahRRRQAUUUUAFFFFABRRRQAUUUUAFFFFABRRRQAUUUUAFFFFABRRRQAUUUUAFFFFABRRRQAUUUUAFFFFABRRRQAUUUUAFMuE8yB0/vKRT6KAOXrx/wCJXhHxHqXjbULrTtOu5V1G0t7a2vLa5ESWoSTdIZR1Jx0P4V7VqcPk3TYHyv8AMKq1yK8Wc+sTz/4x6Ffatp3h+Oz0y81SOy1BJbiK1m8qUxiNlyHJGDkjmuEt/A2v6f8A2Cb7w3ql/Bb2typhsL0RywmSbeivICNxA6nvXvdFCk0ClpY8y0y48UaP4y1vUo/BWpXVvq0VmVKTR5hMcbKytk8kFv0rk18G69a3OkTX3hnVr+K3W/Dx2N2IHVpLouhLZGQV5xXvNFHNqHMec+HPCMl94+1PxNq9jqNhkWclmn2oqMpEAyuFOGwRg5qnoeh+Jbf4ni9h0VtLtvtc8l/cwz/6JeQMP3eIyTiXPUjFepUUcwrhXR2aeXaxp3CisTT4fPuVXHyjlvpXQVrSXU0prqFFFFbGoUUUUAYerptvWPZgDVTJxjJxWxrMPmQCVRynX6VjVy1FaRhNWYu5vU0BmHRj+dJRUEC7m45PHSjJ55PNJRQAuTjFG5s/eP50lFAC7m45PFaehJzLJ9BWYOTiugsIfItlQ/e6t9a0pK7NKa1J6KKK6TYKKKKACsDxdYmSFb2NfmjGH/3fWt+kdVZSrAFSMEHvV05uElIicFONmecUDg1qa9pT2ExkjBNux+U/3fY1l16sZKSujzJRcXZilmznJzRub+8fzpKKokqahptlqE9rNeQ+c1o/mQ5Y4VvXHQ/jVzc394/nSUUguVtVsLXVLJrO8RnhbBwrlSCOhBHIo0yxtNNso7OxhEMEedqgk8nkkk8kn1qzRRZXuO7tYKsafaveXcdvH/EeT6DuahjR5JFjjUszHAA712mg6Yun2+58Gd/vH09qyrVVTj5mlGm5vyNCGNYokiQYVQAB7U6iivLPTCiiigAooooAKKKKACiiigArlvGN2XuI7RT8qDc31PSuprgNUlM2pXEh5zIQPoOBXThY3nfsc2JlaNu5Woqmuqaa1+dPW+tzdg4MO8b8/So4Nb0ee7+yQ6lavcZI8sSDdkdfywa9C6OGzNCsHxjd30I0yy0+6+ySX96tu04QMY1KsSQDxnjvV5Nb0d7SW7XUrVreJgskgkG1SeACaz/Eh0bU9JtruTWo7NIpxJbXkUinZIMjjPB4J4qZO60ZUVZ6owtUv/FVrJJYm+ia7h0uS5DRICJCkowTxwSnBA703UPE+o3n2vUNLuvLsYVtI1AUHMkrAvyR2U4rY0rS9E0u7W6GqmV4bFlkMsgO+N33GQ/U/hVez0Hw5a6Z/wAIvb6mFeWcXYXevmHkMBj0wAPpWdpd/wCv6/I0vHsSeGbjX9Qvzqb38T2DXVxBJaMgHlKhKqVPUnI5z611dchZWfh7T9aivf8AhIv3bSyzWto8yiNZHJDsO55zwehrpv7QsfP8j7XD5vmCLZuGd5GQv1xzV0/h1M576Fmiqd7qmm2LMt5fQQMqhiHcDAJwD+dNs9Y0q8fZaahbTNtLYSQHgdT+FXdE2ZersfCt0bjTvLY5eE7fw7VxVrcQ3VulxbSrLE4yjqchh7Vv+DpSuovF2eM/mKxxEeaDNaEuWaOtooorzD0gooooAKKKKACiiigAooooAKKKKACiiigAooooAKKKKACiiigAooooAKKKKACiiigAooooAKKKKACiiigAooooAKKKKACiiigCC9t1uYSh4YcqfQ1gSI0blHXDDqK6aoLu1juV+bhh0YdRWc4c2qInG5z1FWbmyngJyu5f7wqtXO01uYtWCiiikIKcitI4VQSx6CpraznnI2rtX+8elbFnaR2y/L8znqxq4wci4wbCwthbQ7ernljViiiulKyN0rBRRRTAKKKKAAjIweRWFqNobeTcozGTwfT2rdpHVXUqygqeoNTOPMiZRucxRWjd6Y6ktB8y/wB09RWe6sp2spU+hFczi1uYtNCUUUVJIUU+KKSVtsaFj7Vp2emhSHuMMeyjpVRi5FKLYzSbMlhcSDgfdHr71q0UV0xjyqxvFWQUUUVQwooooAKKKKAGyxpLG0cihkYYIPeuY1bw/JGTLY5kTuh+8Pp611NQ3lwlrbPPIGKoMnAzWlOrKD0M6lOM1qefOrIxV1KsOoIwaSu4iittVs0nuLZTvzjI5A+tU5/DVoxzDNLF7H5hXZHFRe+hySwslscnRXRnwu2fluxj3Snx+F0z+8u2PsqVf1in3I+r1OxzNW7DTrq9fEMZ293PAFdVa6Hp8BDeUZWHdzmtJVVVCqAAOgArKeLX2Uawwr+0zP0jSYNPXcP3kxHLkfyrRoorjlJyd2dkYqKsgoooqRhRRRQAUUUUAFFFFABRTZJEjXdIwUepNUbXUWuL17dLd9q/8tDwCPWgDQPQ15y/32+pr0avPb6Pyb2eM8bZGH612YN6s5MXsjye9hceN57m5EUenDXIvMmWL96kgQFPm7ITwak8KPZtHqVnd3OnnzJLxRBFB/pgJZskN9M16Y0UTBg0UZDHLAqOT6mmrb26yeYtvCr/AN4IAfzrdUbPcwdXTY8gZoJtBvrazS1n2rYql3FFsUjzhhJE6bx3x1rd1DSLXw9qulzaxLbS281xdS3DCALbo7RYUBeg6fnXoawwqpVYYgpbcQEGCfX60ssccqbJY0kX+66gj8jR7HQPa6nht5bajFpcV1Aj/utGRJ42H3onlYfplTXSt9itvFUCIiXMs15bNJbyRlZ0fyxiWNx1jA6g8cGvTTHGxO6NDkYOVHI9PpR5cfmCTy03gbQ20ZA9M+lCo2e43Wv0PEb/AOWwiXzLOMvp9yoFxFvLkzt8sfHDnsa3I5obHW0uLsm3ii1a0MjS9UAte5r1DyIMq3kRZX7p2Dj6elK8ML53wxPk5O5Acn1pRo26g61+hxNzPp+r+JdSuLcw3lsdEba20Mu4OfXuKztU0uFvh14eurbNpcgQRGSFQrFZsI4PrkH9K9HSGFB8kMScY+VAOPSl8uPYE8tNoxhdowPTir9ldak+0tsNtLaGztYrS3QRwwoI0UdgBgVr+F8/21D9G/lWZWx4RjLarvxwiE/0p1X7jFS+NHYUUUV5J6gUUUUAFFFFABRRRQAUUUUAFFFFABRRRQAUUUUAFFFFABRRRQAUUUUAFFFFABRRRQAUUGqVzqMERKp+8b26fnSbS3E2kXaKxZNTuG+7tQfTNQm9uj/y2b9KzdVE+0R0FFYK6hdL/wAtM/UVZh1U5xNH+K01ViCqI1aKjgninXMbg+o7ipK0uWFFFFABRRRQAUUUUAFRSW8En34kP4VLRRYCt9gtf+eQ/M1JHbW8f3YkB+lS0UuVdhWQVm3DX0Go+YGzZ4y/GSv0rSopjERlZQykEHoRS1UZGtGMkQLQHl0H8PuP8KsxusiB0YMp6EUAOooooAKKKKACiiigAprxpIMOit9RTqKAK5sbUn/Uj8DQtlaqeIV/HmrB6Vn6RcXUzTx3EJTY/wApPUg8ilyrsKyL6qqjCqAPYUtFFMYUUUUAFFFFABRRRQAUUUUAFVJv9JuRCP8AVR4aT3PYVLdzGGL5RmRjtQeppbWHyYQmct1Y+p7mgCRVVRhQAPQUtFFABRRRQAUUUUAFFFFABRRRQAUUUUAFFV5buJG2LmR/7qDJpu27m++wgT0XlvzoAlnuIYR+8cA9h1J/CovMupv9VGIU/vP1/KpYLeGHlVy3djyT+NS0AV47SMNvlLTP6vz+QqwAAc4GaKKACuQ8WWxh1LzgPlmGfxHX+ldfVHXLH7dYtGuPMX5kPvW1CfJO5lWhzwscLRSsGVirAgg4IPakr1DzAooooAKKKKACiiigAooooAK6vwdbeXaSXLDmU4X6D/69c5p9rJeXaW8f8R5PoO5rvYIkghSGMYVAAK5MVO0eU6sNC75h9FFFcB3BRRRQAUUUUAFFFFABRRRQAUUUUAFFFFABRRRQAUUUUAFFFFABRRRQAUUUUAFNlkSKMu7YUU6sLUro3Eu1T+7U8e59aicuVEylZBe30lwSq5SP09frVSiiuZtvcwbuFFFFIQUUUUAOjdo3DIxVh3FbGn3wnxHJhZO3o1YtKCQQQcEdDVRk4lRk0dPRVXTbr7RD83+sXhvf3q1XUndXN07hRRRTGFFFFABRRRQAUUUUAFFFFABVSSN7ZzNApaMnLxj+Yq3RQA2KRJYxJGwZT3p1VZYnhkM9uuc/fj/ve496nglSaMPGcj+VAD6KKKACiiigAooooAKqt+71FT2mTB+oq1VbUQRCsw6xMH/Dv+lAFmigHIBHINFABRRRQAUUUUAFFFFABQeBRVW8ZpHW1jOC3Lkdl/8Ar0AJbf6RObpvuLlYh/M1bpFVVUKowAMAUtABRRRQAUUUUAFFFFABRRTJpY4V3SOFHvQA+kZlUZYgD1NVvPnm/wCPeHC/35OB+ApVtFY7rh2mb0PCj8KAA3e87baNpj69FH40n2eab/j5mOP7icD8+pq0AFGAAB6CigBsUccS7Y0Cj2FOoooAKKKKACiiigAooooA5/xLpBl3XlquZMfvEH8XuPeuXr0isfWNDhuy01viKbv/AHW+tdlDEW92RyVqF/eicfRU95Z3FpJsuImQ9j2P41BXanfY42mgooopiCiiigAp8EUk0qxRIXdjgAVc07Sry9IKR7I+7twP/r11ml6Zb6fH+7G6Q/ec9T/hWFWvGHqbU6Ep+hHoemrp9v8ANhpn++39BWjRRXnSk5O7PRjFRVkFFFFSMKKKKACiiigAooooAKKKKACiiigAooooAKKKKACiiigAooooAKKKKACiiigCnq03lWpVfvP8o/rWHV/W33XKp2Vf51h6nqlnp0tnHdyFGvJxBCApO58E446cA1zVHeRhN3ZdornB428OtY215HdSSxXMcskXlwszERkB+AM5GRxVeH4heGJrB7yO5uDGsgiUfZn3SOc/Koxljwc46VHKybM6uisnSvEej6pcW8Fjdec9xbtcx4UgFFbac+hB4x1qlP400KHWpNHaS6a6ilELhLZ2VWOMAsBjuKLMLM6Oiuf0HxjoGtagdPsLtzcfNtWSJk37ThtpIw2PappfFWhx6bqWoteZttNmMF0wQnY4xkY79RRZhZm1RWDf+LtBslu2mvD/AKKYQ4SMsWMozGFx94kDtVW58e+Gobezm+1TyLdq7RCK3d2+Q4YEAZBBPQ0crCzOwsJvIuVb+E8N9K6CuQ0+6ivrGG8t9/lTIHTepU4PqDyK6qzfzLWN+5XmtqT3RpTfQlooorY1CiiigAooooAKKKKACiiigAooooAKrTwvHIbi2+9/GnZ//r1ZooAjt5kmj3J9CD1B9DUlVriFhJ9ot8CX+Jezj0NSW8yzJlchhwynqpoAlooooAKKKKACkkUOjI3QjBpaKAK+nsTaqrfeQlD+FWKqw/u7+WPtIBIPr0P9KtUAFFFFABRRRQAUUUUAMnlWGJpG6AfnUdlGyoZJf9bIct7egqP/AI+rv1ihP/fTf/Wq3QAUUUUAFFFFABRQeOtVnvI92yFWmf0ToPqaALNQzXMMR2s2X7KvJNR+Vczf66Tyl/uR9fxNTQwRQj92gX1Pc/jQBDm7m+6Bbp6nlv8A61PitYY23kGR/wC85yanooAKKKgvrqGzt2mmbCjoO5PoKaTbshN21ZOSAMkgD1NZd5r1hbkqHMzDsgz+tc3qurXN+5BYxw9owf5+tZ9dlPCreRyTxX8p0cnihs/u7MY/2n/+tSJ4ofPz2a49n/8ArVztFb/V6fYx9vU7nY2niGxmIWTfCx/vjj861kdZFDIwZT0IORXnFW9O1C5sZA0L/L3Q9DWM8KvsmsMU/tHe0VU0vUIdQt/Mj4YffQ9VNW64mmnZnYmmroKKKKQwooooAbJGkiFJEV1PUEZFZd14f0+Ykorwn/YPH5VrUVUZyjsyZQjLdHNS+F2/5ZXQP+8tR/8ACMXP/PzF+RrqaK1+s1O5l9Xp9jnYfDC/8tron2Va0rTRdPtiGWHzGHd+a0KKmVact2XGlCOyAcCiiisjQKKKKACiiigAooooAKKKKACiiigAooooAKKKKACiiigAooooAKKKKACiiigAooooAKKKKAMHVf8Aj/k/D+VcX4+hml1DwwYoncJqys5VSdo8qTk+grttYXbek/3gDVQEjoSK5JaSOd7s8X+Fui6tpfinw/NLFcCyns7mcbkI8mU/K6n0ztUitOw+0aZofhrVLq1u/s+n63eyXGyJmdFdpArbRzjJFeqlmOeTz15o3NnOTmm53YOVzx/wpdnw5q+m6hqtjqEcM9ldlfLtXkYeZc71yFBIyvPNXPD+q/Z/HOqXL6hrdpb3l7HJFaJp7NFcK0agF225WvVQzDozD6Gje+Pvtj60c3kDle54x4Sh1DQ7zTNU1SO/urVYL37FF5Zxaz7myCAM4cDgnuaz10nXdN8La3YX9m7HWtPjvB5IZz5vmgsG4+VsPyPavdwzZzuOfrSBmHRiPxo5x8+p4lp2l6poeq3kt9b3U9vpWrWTeakRdjborhWAHLYBGcVo61fPJrmj6xBFqvhu3kgu8S2dkZZGy6YZkxxvxnnnivXNx45PHSlDMOjMPoaOcXMVdMuUvNOt7qNpXWWNWDSoUc8dSp5B9q6XSf8AjxT6n+dYZ5OTya3tMXbYx+pGaql8RVPcllnhiOJJUU+hNSCqt/YW97s85clGBBHBo8m5i/1M28f3ZP8AGug2LVFVRd7OLiJ4v9rqv51YR0kXcjBh6g0AOooooAKKKKACiiigAooooAKKKKACq9zAxfzoCFmH5MPQ1YooAitp1mU8FXXhkPUGpaguYC7CWJtky9G9fY+1LbT+blWXZKv3kPb/AOtQBNRRRQAUUUUAQzRM08MqYyhIOfQ1NRQTQAUUwyxjOZF4680okjJADrz05oAdRRRQAVFdGXySIRlzwD6e9S0UAMgiWGJY16Dv6n1p9FFABRUc08UI/eOAew7n8Kh8y6m/1MflJ/fk6/gKALEjpGu52Cj1Jqv9qeU4tYS/+23C/wD16dHZxht8paZ/V+34VYoAqi1aQ5upTJ/sLwv/ANerKIqKFRQo9AKWigAooooAKKKKAAkAEngDrXD65qDX94WBPkocRj+tdJ4nuDb6U4U4aQhB+PX9K4uu3C0/tHHip/ZCiivPNZ+IU2n3Wraf9lVru3uhFacHa6cbi30/qK6pTUdzljBy2PQ6K4nTvEmrXurXsK3mkxpbTyp9mbd57ogzkdv/ANVVF8Y65b6PJdXkFi8kumm+tjFuwMOFKuD9e1T7WJXspbHoNFc3F4kL+O/+Ef8ALXyfsgfzO/m43bf++a6StE09iGmizpt5JY3azx9uGX+8PSu8glSeFJozlHAINedV1fg64MlnJbscmJsj6GuXFU7rmOnDTs+U3aKKK4DuCiiigAooooAKKKKACiiigAooooAKKKKACiiigAooooAKKKKACiiigAooooAKKKKACiiigAooooAKKKKACiiigAooooAKKKKAM3XIsokw7cGsmulmjWWJo26MMVzs8bQytG/UGuerHW5jUWtxlFFFZGYUUUUAFFFFABRRRQA6JDJKsa9WOK6VFCoFHQDArM0W35Nww46L/jWpXRSjZXNqasrhRRRWpoFV3s4S26PMT+qHFWKKAKv+mQ/3bhf++W/wp0d5CzbGJjf+64xVimyRpIu2RQw9CKAHUVVNoY+baZ4v9k8r+VHnXEX+vg3D+/Hz+lAFqioobiGb/VyAn071LQAUUUUAFFFFABRRRQAVDc2/m4dG2Sr91x/I+1TUUAQ2szSApIhSVPvDt9RU1FIzBVLMcAdTQAtVrm9hhyud7+i1UuLuW5fybUED1HU/4VNa6fHGA0vzt6dhQBAbm9uSfJQovsP60o0+4k5mm/Mk1qAADAGBRQBnDS07zE/hQ2lr2mP4rWjRQBlmxu4uYZs/Q4pFvLqBttxHuHuMGtWkZVZdrKCPQ0AQ211DP91sN/dPWp6z7rTx9+3O1h/Dn+VNtL5kfybrII43H+tAGlUM8c0jAJN5aY5wPmNTUUAQwW0MJ3KuW7s3JP41NRRQAUUUUAFFFFABRRRQAUVDNdQRHDSDd/dHJqm91ftfpHDa4gZclpOCKAM/xqx8q2XsWY/p/wDXrma6rxnEWs4Zf7j4P4iuWHWvTw38NHnYj+IyMTRbGk8xNi53Nu4GOua5G88P6fc2+rwNqNl9qv7hpYpCQWiDbcr+O2s62vrJPBPiWza6hW4aa9xEXG49e1MXStM/t+1l+wweYfD7XBbbz5gC4f60OXNbT+n/AMMEY8vU0NP0ia1vr2S31nRmtriaSaTMQMqq4wRvzxUEXg6eXRZY7vW7aVVsDZW0kceEjTcGLMc8niubtbe1/wCFcswtNFW5e3tghgfMrgumfNHbnGamkMq+EtT0eOLyb2/1YWz2NqpIgAALbAeoKrn8azuu3Q0s+/U6k+FYbfVYtYl1JE1FtQE6uzkI0eNvlhc9dveutNxAFZjNGFVtrHcMA+n1ry+G60nVHtZPEjbYYdDaM7zhkmSXaxT/AG8Ae9bEmjwyePbC3jnc6ddQLqMkDj/WSxAKrH65BPuK0jL+VGUo/wAzO8rd8GMft8y9jFn9RWFXQ+C4yZ7ibsFC/mf/AK1Ov/DYqH8RHT0UUV5Z6YUUUUAFFFFABRRRQAUUVBe3cFnCZbhwq9vUn2ppNuyE3bcnqG4ura3H76aNPq1crqWv3VwSlvmCL2+8fxrIYszFmJYnqScmuqGFb+JnNPFJfCjtH13TFP8Ax8bvopNLHrmmOcfaAv8AvAiuJorX6pAy+tTPRILiCcboZUkH+yc1JXnMbvG4aNmRh3U4NbemeIZ4SI7wean94feH+NZTwrXw6msMUn8R1dFR208VxCs0Lh0boRUlcjVjqTCiiigAooooAKKKKACiiigAooooAKKKKACiiigAooooAKKKKACiiigAqpqNoLmPcvEi9D6+1W6KTSasJq5zLqyMVdSrDqDTa6G7tYrhfmGG7MOtZNzYXEOSF8xfVa55U2jGUGipRQeDzxRWZAUUVJFDJKcRozfQUDI6t6fZtcPubIiHU+tWrTS8ENcHP+yK0lAVQqgADoBW0KfVmkYdwVQqhVGAOgpaKK3NQooooAKKKKACiiigAooooAimt4ZuXjG7+8OD+dReTcxf6mbzF/uyf41aooAqi72HFxE8J9eq/nVhHV13IwYeoNOPIwearvZxFt0e6J/VDj9KALFFVc3kPULcL7fK3+FOjvIWbaxMb/3XGDQBYooooAKKKKAA1lXU0l7OIIf9WD19feptWuCqCBPvP1x6VNp9uLeEZHzt97/CgCS1t47ePao57n1qWiigAooooAKKKKACiiigAqve2qXCejjoasUUAZmn3Dwy/ZbjjnCk9vatOqWqW3mR+ao+devuKfplx50GGPzpwff3oAtUUUUAFFQy3UEZw0gLf3V5NR+ddS/6qDYP70hx+lAFqoZbqCM4aQFv7o5NR/ZXk5uJ3f8A2V+UVPFDFEMRxqv0FAEHnXMn+pt9g/vSHH6Uv2V5P+Pi4d/9lflFWaKAI4oYoh+7jVfoKkoooArapai8sZbfuw+U+h7VwLqyOUYEMpwQexr0eud8T6Szk31suT/y0Ud/cV1YaqovlZy4mm5LmRxbaNo7TNM2l2ZlbO5zCMnPXJqx9ltt4f7PFuEflA7RkJ/d+ntU1Fd9kcV2UIdF0eHd5Ol2ce4YbbCBkZz/ADA/KpxY2f2v7Z9kg+05z5uwbs4x1+lWKKLILsqS6Xpsu3zdPtX2SGRd0QOHPVvqasGGE3C3BiQzKpUSY+YA9Rn0p9FFguwrt/DtmbTTUDDEknzt7egrF8N6S08i3dwuIVOVB/iP+FdXXFiqt/dR2Yanb3mFFFFcZ1hRRRQAUUUUAFFFFAEF9dRWds88xwq9B3J9K4fUb2a+uDNM3+6vZRV/xTfG5vvs6H91Dx9W7msevRw9LlXM9zz8RV5nyrYKKKK6TnCiiigAooooAvaPqUun3AZctEx+dPX3+tdvbzRzwpNEwZGGQa86roPCF8VmaxkPyv8AMnse4rlxNK65ludWHq2fKzqKKKK887gooooAKKKKACiiigAooooAKKKKACiiigAooooAKKKKACiiigAooooAKKKKAGSRRSffjVvqKiNjan/liv5mrFFKyFZECWlsp+WFPxGanACjAAA9qKKEkh2CiiimAUUUUAFFFFABRRRQAUUUUAFFFFABRRRQAUUUUAFNkjSRdsiKw9CKdRQBV+yNHzbTNH/sn5lo8+4i/wBfAWH9+Pn9OtWqKAGQzRzKWjYMB19qeTgEnpQAASQACetVtSk8uzfHU/L+dAFOyX7VftO3Kg5H9K1ap6RHttd3dzmrlAHMfFO+1rTfAmpXnh9Ha/jjGwom5kXI3MB3IGT+Fcz8KtSuhJqVwviv/hINAjtVmE9ywFxBMOXVlHIXGTz6V2vjOx1TUvDN7Z6LqBsNQdP3E47MDnB9j0/GvM28G+NrxfEmsS6fpmm6lqenLp6W1rMNj5Yb5XPTOM4780u4+xH8OvGutav4T8ZtqFzOl5HBLqFgzcMkLo2zb7KVH50nwwvP7Ut7e/HxH1HUNSisWuLnTGKlVOwgg8Z4JFXT8Mb7Q77/AIp2SS4trvRLjT7z7Tc5Icp+7K56LuzwOldn4P8ADn9k+BrPTpLK1i1JLAQSvGq5LbcH5h15p9/67i/r8jzn4PXh1+TSJ7n4lajcar/rp9KO0ghScqeM4wB+dd18adbvdE8CXD6XJJHqV3LHa2hj+9vc9vfAJrnPhpovjzw3BpOl3PhnQRa258ue9WcGfYWJY8Dk810HxE8J33izxFoMErPFotm8k9zJDP5cvmbcJtxyO/PvQwRxnjfxxrMfwo8JeItNupUvXvY47pV/5asiOHVh6ErmqOueNNV1DR/GepaTrFzFbrJpzWRVhmBZAd4H48H6Vs2/w8160tbTR4Y4ptNsfEy6hbtJMCxtSp3Bs9SCfxqhJ8K9csNF8Y6XpUdu8OoXltNpwaUD5EdmKt6Y3Y96H/X4AdV4IuNc0f4iX3hHUdbn1m1/s9L2Ga4QCSMlypXI6jivRa4PwRoPiZ/GN74t8Ux2VrcyWaWcFrauXCoG3Fi3rk13lAgrJH+h6njoj/yNa1Z+tR5jST0ODQM0Kint1mYb2faP4Q2AaW1k8y3jfuVGfrUlADIoYohiONV+gp9FFABRRRQAUUUUAFFFFABRRRQBiatoENyxmtSIpTyV/hP+Fc5d6feWrETQOB/eAyPzrvqK6KeJlHR6mE8PGWq0PN6K9Bks7SQ5e2hJ9dgpEsbNDlbWEH/cFbfW12Mfqr7nDWtndXLbYIXf3A4rodK8OrGRLfMHPaMdPxNdAAFGAAB7UVlPEylotDWGGjHV6gAFAVQAB0AooormOgKKKMj1FABRTTIg6uo/GmG4tx1mjH/AqAJaKgN5aj/lsn4Gop9StYoXk37tozgCgC5UN9N9ns5Zz/AhP40ljdxXkIliDAf7QxVPxQ23Rpv9ogfrVQV5JEzdotnFsxZizHJJyT70lMmkjhheaVgkaKWZj0AHU1z8XjXQXtJrozTxRxGPd5kLKSrttVwD1UnvXrOSW7PKUW9jF123kvviFc2z2uo3UC2tuf8ARrsxLDlmyxGef/rVWWTb4/1PTl1WdrW2gluYIt7Y84oNy577R82O2a0fEU/g+41KS7voL2a7EwsybcSZZgu8ABeowetJcX/g61itmntLuJnkku/mhfzI93yM8ncKc454rBpd0dCfkcrBDrcPgq41LdfwWktnEP3l2XaaUyD507oMcVaaa9k8PbF+3mE66kEdmbs/aEUDDRl+2T0rt9eOg6Z4dt7C8hkexcrFBBCrO74+YBQOT0zWJq1/4Hn/AH11FcyLqAW8keFHwChK72x90jkGk4W0uCnfoUvEFjNb2WnrGNSigWGaaazF9m5jbj97nPzhf7ue9MvJ5P7YtdTl1a7ntSLTyruCTiDcBkSxf7eevPWtS6j8DskOmzpKyRXSQxuZH+/Ku4DfnlSMe1STS+CZ7+K+mt9kltHIQSrKgWA4O4dDtPTNPl13BPTY7M9TT7WVoLiOZfvIwYVzcPjHRJbcTtLPDmdICs0LIys/3SQegPrWtpuoW2oJO9szEQzvA+Vx86nBre6loYWcdT1GNg6K69GAIpaqaM5fSrZj/wA8xVuvIkrNo9VO6uFFFFIYUUUUAFFFFABRRRQAUUUUAFFFFABRRRQAUUUUAFFFBIAyTgUAFFU59St4yQpMh/2aqPq0hPyRKB7nNQ6kUS5pGvRWN/alx/dj/I1JHqx/5aQ/98ml7SIudGrRVe3vLebhXw3o3BqxVpp7Fp3CiiimAUUUUAFFFFABRRRQAUUUUAFFFFABRRSF0HVlH40ALRUTXNuv3pox/wACphvrX/nqD9OaALFFVvt0R+4kr/RDSfanP3bSc/UYoAtUVW866PS0x/vOKN18f+WcC/ViaALNFVtl8es0K/RDR9nuT968b8EAoAs1Q1tsQIvq39KvICqBSxYgdT3rP1z/AFcX+8f5UAXLRdttGv8AsipaZB/qI/8AdH8qfQByHi/xBqOl+NvDWk2vlfZtR+0efuXLfIgK4PbmuE8MfFXVtW0HR2ZrVdRfXorC9UR8GF9xDKM8HjH4V1/jvTdQu/iF4RvLWznmtrb7V58qISse6MBdx7ZNeXaP8PtctP8AhCdYi0m8jmW/C6nB5ZDIFlLJKw9NuRn6UR31/rUGdvZeLfHeo6jca1ptjaXWhwau2nNYRxsbkorbWl3dBjrXU+ANev8AWtS8TW96Yimnao1rb7Fx8gUHn1PNcZ4ffxr4du7zwxpnh6czXGuSXQ1GRN1p9mkfcxJz97Hbrml0DV9e8J+I/FEZ8E69qEN9qz3EM9vBlChAGcn6UL+vwB7/ANeZa1Hx1rsHhLxtqUZtvP0bUzbWmY+Nm5R8wzyeTUXiDxn4xm8T6hp3h/8As1DpNrDO1pOpM2oF0DERgdhnH1rD1/SvEwt/FPhaDw1fznxDqKXdveKv7iJGKswc/wAJXGCKvfFPS9YutQuLGTwlNqbG1iXRdSsEKyW0oGG8xwcgZ5HbFIDU8SeM/FMera3aabDDBJZ6BFqccEsW50kLLvRuey5H1FaF542vdQvPBdpobQb9bT7VdFl3eXAq5cD0O7jPtUPhbRNYj+JdxcaxayyxP4at7We6KZjlmBXeM9CeprJ+Dfg3WNH8VaxPrEMwt9Njaw0lpFwGhZ2fcp7jp+Zqv6/P/gAT+B9b+IXiZI9Rj1rw9DaG8kiNu8TecURyDjB64FesV4P8N9PXQdSgmv8A4aa3LrC30pGpLAQqq7kA9egU+le8UuiDqFVtUXdZP7YP61ZqvqP/AB5SfSgBmktusl9iRVuqmkHNkP8AeNW6ACioJLbzHLfaJlz2VsAU37FH/FJMfq5oAs5pCy/3h+dVxY2/dWP1c/40v2K1/wCeCn680ASmaFesiD8aYbu1HWeP/vqhbW2XpBGP+A08QxDpEg/4CKAIjfWo/wCWwP05pPt1ufus7fRDVgKo6KB+FLQBW+2L/DDO30jNH2pj921nP1XFWaKAK32i4PSzk/FhR5t4elqo+slWaKAK26+P/LKFf+Bk/wBKMX5/itx+BNWaRmVfvMB9TQBX8u9PW4jH0SjyLnveH8IxU3nRf89E/wC+qcCD0IP0osBX+yyH713N+GBR9jH8VxOf+B1ZooArfYYe7Sn6yGl+w2vePP1YmrFFAEAsrUdIE/KnC3tx0hj/AO+RUtFADRHGOkaj6ClZVZSrAEHqKWigBFAUBVAAHQCs3xQu7Rpv9nB/WtOob2EXFpLCf40K1UHyyTJmrxaPMNet5LvRL61hAMktu6ID3JUgV5tqGmajrNgy/wBk6hFHHZ2dlIskRViyyguVHcAc56V6uysrFWGGBwR70lepKmpO55sajieSxaPrVgiLdQ6sTb6uxNxZQlpTGItquvBzkAc1reJFvJorS7sdN1trprQwxzvDl5WDD93PGRjaeueK9EoqVRsrXK9rrexzHitbuFtA1L7FLOLG433MVqm5lBiZflA6gE1zmieGL28vLSHUF1CxtpLKdpvK+XcHmLCNzg9VPI616VRVOmm7slVGlZHmeu+G7q91K7sYbO4itX1O38qRUOFRYCu4H0BxzWfbaFr02ji3n0+4N01neq5ZCAXZ1I5/2sEj1r1yip9iivbM8v1fS77xFLcXH9m39vbXVzZxfvYisihFYM+OwBI5rqPhpaajZaDcQ6rG6XX22UuWXG/n7w9Qeua6ipbWFri5jhXq7Bacaai3IlzclyncaMhj0q2U9fLFW6RFCIqLwFAApa8uTu2z00rKwUUUUhhRRRQAUUUUAFFFFABRRRQAUUUUAFFFFABRRTLiVYYmkfoP1oAZdXEdvHuc89h3NYt3dTXDfM2F7KOlR3EzzymRzz2HoKjrmnNyMJTuFFFFZkBRRRQAVestQkhIWUl0/UVRopptbDTaOmjdZEDowKnoRTqwtNuzbybWP7tjz7e9bo5GRXVCXMjeMrobLJHEheRgqjqSaiS8tWjWQTJtIyOadc28NxH5c0YdfQ023tLe3iWOOFAF6fKKooQ31r/z2B+nNJ9uiP3Vlb6RmrAVR0AH4UtAFb7U5+7aTn6jFHnXR+7aY/3nFWaKAK26+P8AyzgX6sTRsvj/AMtoV+iE1ZooAreRcn714w/3UFH2Mn71zOfo2Ks0UAVvsMH8Rkf6uaUWVqP+WKn681YooAjWCFfuwxj/AICKeFUdFA+gpaKACiiigAooooAKKKKACqWsrm1Df3WFXajuo/Nt3j9Rx9aAGae26zjPtip6ztFk+R4T1ByBWjQAV5fF8SNam1aW7t/DyS+HYdT/ALNkmSbNyH3bd/lj+HP6V6hXgms3FxD43lbRNJ1LSPFZ1cKYbZXNpeW27mWTI28rkk//AK6Fugex12qfEXXotW1O407w4t5oOk3q2V3MJv37OSAxRO4G4VeuvHl3DB42lWxgP/COorW+XI87MZb5uOOlczp/iHUPB+s+JtFh0S8u9Y1DWvtNhF5LeVNE+0Ft4GBgA1j+KfCq6refEnVLhdSS4tVR7ZIJWWOU+UcgqPvjIpN6D6nX6r8QvEMlwtt4e0G2vJLXSotS1AzXGwIrrnYnqcA0XvxI1fUXsofCOhw3kkmlDVLn7VP5YjiJxtHq2Qa5eW+bwvqd5calp9+0eseGba2s2ht2kDTKhBQ46HnvUOlfavAl3YXGvadfLHd+FksYzDA0mJw5by2x0PI6031/rv8A8AS/r8Dv/DnxBbXNf8O2dvYLHa6vpst4zO/zxOjFSuOhGQeam8d+LtY03xHY+G/DelW99qdzA9y32mbyo1jXjAPcmvN9Aml8F6t4IvNcsL5Eg0W4WZYbdpGRpJGZQQo4OCK3PiFr2g+II9I1O/0XVE0hhMseqQQyx3drOuMKFAyFb34NDBHpXgnXG8ReGrTVpLKWyllBEkEg5R1JBHuMjg1s1yfwkm1yfwFp0niDzjekNhplxI0e47Cw9duK6ymxIKp6u220K/3iBVysvVWMtzHbr1/qaQy5pq7bKP35qxSIoVFUdAMCopbmGJ9kjFTjqRx+dAE1FNSRHGUdWHsadQAUUUUAFFFFABRRRQAUUUUAFZep63aWZManzpR/Cvb6mszX9cZ2a1smIQcPIOp9hXPV2UsNfWRyVcRbSJqXmu6hcEhZBCnonX86zpJZZDmSV2PuxNMorsjCMdkckpyluwqWK4niOY5pEPsxqKimTc2LLxBewkLNtnT34P510Wm6pa3wxG+2TujcH/69cLSozIwZWKsOhB5FYVMPCW2hvDESjvqej0VheH9a+0FbW6YCb+F/73/163a4JwcHZnfCamroKKKKgoKKKKACiiigDkPFVibe9+0Iv7qbk+zd6xq9CvbaK7tngmGVYfkfWuH1KxmsbgxSjj+FuzCvRw9XmXK9zz8RS5XzLYq0UUV0nOFFFFABRRRQAV0PhCxLSNfSD5V+WP3Pc1m6NpsuoXGACsK/ff8AoPeu2gijhhWKNQqKMAVyYmrZcqOrD0rvmY+iiiuA7gooooAKKKKACiiigAooooAKKKKACiiigAooooAKx9an3zCFT8qdfrWux2qSegrmpXMkjSHqxJrKq7KxnUeg2isTxP4m07w89pHfR3Ukl2zLElvCZGJUZPA9qZp3izS76eG3SO8hlmt5bhUmgKHZGQGyD9eKwszKzN6iuSufiH4et4rORhfOl3bm5Qx27NtjDbSzY6cirGteOPD+l/ZfNnmuBcQC5U20RkCQn/lo2Oi0crCzOlorlr/x94dstSNlNLckKkcjTpCWhVZBlCWHQEUXXjrRoNWn01bfUriaCQRyNBas6AkAj5h9aOVhZnU0VnJrenv4im0BZib+G3Fw6Y42E46+tUNO8Y6HqCWDWs0r/brp7WIbORInUN6UWYWOgra0efzLfy2PzJ/KsWrmkybL1R2YYNVTdpFQdmblFFFdRuFFFFABRUVzPHbpukbHoO5rIutQmmOEPlp6DrUSmokykkbEtxDF/rJFX2zVdtStQfvMfotYZ5OTyaKydVmbqM211O1J+8w+q1PFdQS/clUn0zXO0UKqw9ozqKKwba+nhIG7ev8Adate0uorlcocMOqnqK1jNSNIyTJ6KKKsoKKKKACiikZlUZYgD1NAC0VWN4rHbbxtMfVfu/nSeTczf66by1/ux9fzoAmlnhiIDyKCeg71JUUNvDDyiDd/ePJ/OpaAMq5DWeoCZR8jHP8AiK1FYMoZTkEZFRXkAuICnQ9VPoapabcNE5tZuMHAz2PpQBp0d6KKACiiigAooooAKKKKACiig0AMmkWKJpG6AVnaYjTXL3MnY8fWm3kzXlwsEPKg9fX3rTgiWGJY16D9aAH0EAjBGRRRQBXezt2O7y9jeqHaf0pv2e4T/U3TH2kGf1q1RQBV827j/wBZbhx6xt/Q0q3sGdrlo29HGKs0jKrDDKCPQigAVlYZVgR7Glqu1lb53KpjPqhxTfJuo/8AV3Aceki/1FAFqiqc11PbwvJNakhVJzGc0/TrxLy3EiqyHHKsORQBZrC8V6iYIhZwtiSQfOR2X/69bjsqIzscBRkmvPNTupLiee62l2bLKufyFdGGp80rvoc+InyxsupHRXP6d4ot746csdu6m7t5Z5QWH+jrHwwb3zxTdH8V2uqW2lTwW7hdQnlhAJGYygJyfqAPzrv549zh5JdjoqKwb/xJHaXN5CbV2NrcW8JIYfMZSAD+GazJvHtnCp8yzkVzay3Ea7x8+yQoV+vBNJ1IrdjVOT6HY0Vz+neJPtmtGyTTpxbmVoUudwIMijLAr1A7ZpdQ8TQWd7eWrW7M9tPbw/fA3+d3A9qrmQuRm/RXKXPjOGHT0vDYykNBczbQwziFtpH40+18b6VdNfNbBpIbOxW7kkBGOR9z6jip9pHuP2cux1IJBBBII6EV2vh7UPt1n+8P76Ph/f0NeQT+NrGKDTJWgfbqFnJcx/MOGRc+WffORXZeDNT3tY3oBjju4kZlJ6BwCPyzWdaKqRdt0aUpOnJX2Z39FFFeaeiFFFFABRRRQAVDeWsF3CYZ0DKfzH0qaimm1sJq5yOpeH7m3Je2/fx+g+8Pw71jOrIxV1KkdiMV6PUU9tb3AxNCkn+8tdUMU18SOaeFT+FnnlFdu+iaYx/49gPoSKWPRdNQ/wDHqp+pJrX63DsZfVZ9zioo5JXCRozseyjNbemeHZpCJL0+Wn9wfeP+FdNDDDCu2GJEH+yMVJWM8VJ/DoawwyXxajLeGK3iWKFAiDoBT6KK5TqCiiigAooooAKKKKACiiigAooooAKKKKACiiigAooooAivDi1lP+wa5yukul3W0i+qmubrCtujKpueefFmb7Pr/hq5bU59KRJZ915DD5rRZjx93vnp+NUdR1uxt9Z0jXLjULi8sW0e6s/tzW7KZZsrwVA4JxXqDKrfeVW+ozWJ4v1pfD9ja3Ulkk9q93HDMeAIlc4D49jj86zT2RNzyiXSdfNlpsOny3NldxeGJXeMJzKhmBMZz0JU5/Cr9zqGl6esk8MVxBYah4WFpYgxsxaUHBjOB97NehSeJol1vW7U24Nvo9os09zu6uwLbB+Az+IrP0/xrb33hzQdXi09canfLamIkfuGJOT068D86q7fT+ncd32OU8N+FbnV9Zv9Nvr+8sLVNN09Lu2jQfv8R/dLHpgjt61Jpuo2uj/EDWluPEV3pcA1CPbZJaGRLhQgHLdvSvQdT1oWXifTNH+zBzfxTyGXONvlgHGO+c1zEHjjUNQOmx6V4ahu7m+iuJSj3CR7Fik2H5m4OetCbYlc5vTW1RPH6+M5LUrp97qklh5u47vK2+WuV7KCuc+1ZXgfS9QsPE3hi42yGxvr+eZlKn93MjOp+mVx+Vegat4y1OxuEsR4Z868hs/tt9Atwn7mPcRhP77cE8V2dpJHcWsNxHHtSRBIoZcEZGenY0czS2BslqW0OLqI/wC2P51FU1ku67iH+2Khbkrc6Kiiiuw6QqK6nW3hMjfgPU1LWDqVx59ycH5F4X/GonLlRMpWRDcTSTyGSQ5PYelR0UVzGAUUUUhBRRRQAU6N2jcOjFWHQ02igZ0FhdLcxZ6OPvCrFc7aTNbzrIOnceoroVYMoZeQRkV005cyNoSuhahmuoYjtZ8t2VeTVSSyupNQ8+S6IhwVMa8cfWrsMEUIxHGF9+9aFkPmXc3+rjEK/wB5+T+VKtnGTumZpm/2jx+VWaKAAAAYAAHoKKKKACiikdlRCzsFUdSaAFqpqFn543pxIP1qW2lebc/l7Y/4Cep96moAzbK9KHybnII43Ht9a0gcjI5FV7u0juBz8r9mFUc3licEb4/zH/1qANaiqcGoQScOfLPv0q2rqwyrA/Q0ALRRRQAUU15I0GXdV+pqnPqUKDEYLn8hQBdZlVSzEADqTWZd3Uly/kW4O09/X/61NEd3fMGc7I/fgflWjbW8dum1ByepPU0AMsbVbeP1c9TU7ttUsc4AzxS0UAMhmjmXdGwYfqKfUE1qkjeYhMUv99f6+tM+0SwfLdJ8v/PRRx+PpQBaopEZXUMrBge4paACiiigAooooACAwwQCPQ0DgccUUUAUPEMpi0e4YHBK7R+PFcNXZ+K8/wBjSY/vL/OuMr0MIvcODFP3zj4/CNxbnxA9rdRhtRUx2uc4gRiS4/Mk1BB4R1PS7mFtHu4JIre5+0QrdMc5MWxgcD6Gu3pk/wDqZP8AdP8AKtfZxRl7STORn8Pateag1xPd2CwXMsE13sJJR4jkBPY4HWs3UfAM17ZtDJeW6zx27LEwJ+VzMXyfYqSK53ShNDompeafsxk0zzI0SRm+0gzcyHPRlxjA9avecV1S+OGa7kbUElcTt5gQIdoZOm0DGDxzWF4vdG9pJ6M6fT/C89r4mi1CS5tPs0M8lwjAkSsXXGw9toOTmnav4UTUNautS3WhnmuLaS3dvvIsf3wPrxXKtBcXmj6o2qxReZBolrJb+VKxAwp2senzY61d1K3sNN8Q2BjdmCraBIVldZYSzdY88OCc7hWl1orf1r/kTZ9/60NKXwfqLwz2st7ZiFYbiGzPIZjM+47/AKdOKm1DwTvmlj094bO0uYo47gJwxxJvcj69Kz/ilJs1iDzMMiafPIitM0eJARtMeOr54x6V31m0jWcDSjEhiUsM5wcDNOMYttW2IlKSSd9zhbzwBNc2psnvEaCFLhbV2J3pvYMueOxBz9a7fSIHstLs7V2Be3gjjJXoSqgZH5VYorSMFHYiU3Lc9EtZPNtYpf76BvzFSVV0nP8AZltn/nmP5VaryZKzZ6kXogooopDCiiigAooooAKKKKACiiigAooooAKKKKACiiigAooooAKKKKACiiigAooooAKKKKACiiigAooooAK5u6j8q4eP0PH0rpKzNat8gXCjpw3+NZ1Y3VyKiujKrK8X6WuteGdQ0sj5p4GVPZ+qn8wK1aK5jFOx5baeHfEn/CtLqzuLWX+2tcvF+2nHMMeQpJ9gi/qKryeHvEmiobKHTbjVYLPWodQhe3jCCVCjbwozgYIH5161RV87HzHn2r3Ov3mr6T4mXwnqafYTcW8lmSvnMJFXDgZwVyMVzsvhTVLaLw9/aHhvUdTjgtbn7RDZS7WikkkDKC2R0Gc17HRSUrBzHmPjKx1fUYbKa38KXyyCy8uylhl23VlODgCRs8pjB7969G0xbpNNtUvpBJdLCgmYdGfA3H86sUUN3Qmwq9ose65MnZB+tUa39Og+z2wVvvty1VTjdlQV2WaKKK6Tcg1CXybR2HXGB9TXPVsa437hF9WrkfGOqS6J4X1DVoI0lktYTIqP0J9656rvKxjPWVjWorjZ/G0cf/CQTR/ZprbS7GG4jeN8+ZI4b5CR7gD8aqaj4w14+E9I8QaXZae8d2UiuI53YNHMz7cDHYHOajlZFjvaK4SDxL4nn8SXWjLHoEUto8Mcqy3DK0jOu47B3xzWj458Saho9/YafptvZtNdrI4kvJCkZ2DOwEfxt2o5WOzOqorznW/H+q6dqLq2m2UUMFnb3M9tPNtuGMhIKIOjMMVe0vxRrupa9eWsCaMlrbXbwmOSYi4ZVGSQtHKw5WdxRXnOleOdcm8NTeIbqDRntY7Vpvs9vcEzq2dqhgegzjNX28Va9pv2SPX9Ns7Uy38Fu1wkh8lo5FJLKT3Xoe1HIw5WdvW3o8vmWm09UOPwrifButvr1le3TLEFgvpbaMxnIdExhs++a67Qm+eVfYGqp6SHDSRq0UUV0m4UUUUAFFFR3EyQpubqeAB1J9BQAs0iQxmSRsKKrpG90wluFKxjlIj/ADP+FOhheSQT3P3h9xOyf/XqzQAUUUUAFBopHZUXc7BR6mgCvNY28nO3YfVeKqtpjqf3U358Vp0UAZf2W/XgTE/RzR9jvm+9Nj6ua1KKAM1NLJOZJs/QVags7eLkJub1bmrFFABRRRQAisrD5SD9KWqj/wCi3HmdIZT8/wDst6/jVugAoNFFAFZ7UoxktX8pu6/wn8KEutrCO5XyX7E/dP0NWaR0WRSrqGU9QRQAtFVPJmt+bZtyf883P8jUkF1HI2w5jkHVG4NAE9FFFABRRRQBS12IzaTcIOuzI/DmuEr0gjIIPIrgdVtTZ38sH8IOV/3T0rtwkt4nHio7SKtczr/ia50zV5rVdNW4tbaCKa4l83ayq7leF74xXTVzGv8Ahm71PWJ7iPUIoLS6giguIzEWcqjlvlPQZzXVO/Q5oct/eKB8RSSLqUi6Ppb2unGdNpnXzSqf7GOATiq8XjrS7qaaSx0mOeZrGN5GICkyM6oImOOgLc1dXwlfIdUjjudNEN+0xL/Zv36iTou/uBxxUl/4Mjlk8y0nitWFosfyx5BmEiPvPsSnIrK1SxpeBB/wkl1IfsMHh6CXUVM0dzAJBs2QhSQpx82QwwKfb+J0n8UQ2U+j267bgW0UhdTPExQNnZjIXnBIpR4U1SOQX1vrEMWpSPM08vknZiUKDsGcgjaMZqVPCU0Gq/2tb30f28XPmec8fLxmMIyNjucZ9jTXtNBe4Rz+KrK6t9Wk/s2O5l0y7SCBXwfMZm2qwJHA3ZGfan6h4svNKgjk1bR5LcuZYRsfcGnX7qrxyr9j6iqkXgM29sUttSZZZIFE7uCwaZZRIrgdlznI962JtDv7vTbeHUNSW4uUv1vHfZhQA2dijsPrQvadQfIbdq0z2sT3EaxTMgMiA5CtjkZ71KilnCjkk4FB5JrU8MWhudSWQj5IfmP17VrOXLFszhHmkkdhBH5UEcf9xQv5Cn0UV456wUUUUAFFFFABRRRQAUUUUAFFFFABRRRQAUUUUAFFFFABRRRQAUUUUAFFFFABRRRQAUUUUAFFFFABRRRQAUjKGUqwyD1FLRQBg6haNbSZGTGeh9PaqtdO6q6FXUFT1BrJvNNZSXg+Zf7vcVzzp21RjKHYzqKVlZSVYEH0NJWRmFFFFABRT4opJW2xoWPtWrZaasZDz4Zuy9hVRi5FKLZFpVmci4lGB/CD/OtWiiumMVFWN0rIKKKKoZm66P3UR/2jXJeNNLm1rwrqOk27ok11CY0Z/ug+9dpq8e+yYjqpDVhVzVfiMZ6Suee6l8P5Zr28hsja2WmXxsxPHD8rbYtxfAxjLEirK+Db+Hw9PosN1G8C6ul7bNKxLCPcGZWOPvZ3fnXc0VPMyLs4e58Na1F42v8AXLOz0S5jupopI5Lrd5sOxQDtwOPX8q0fH2iarrMMMenGwmh2uk1rer8jbhgOCOQy9RXT0Ur7Du73OP8ADPg0adrX27Uvs2omLT7a2gllTc6yR7tzc9M5GO/FVdL8Ma1p/iS+vo7PRJYrq8eb7TJu+0IjDBAOK7qinzMV2ea6R4F1qHw1ceH7iDQ7eOW1MLXkAYzOwbcu7jkZAzWjP4Y8Q6wto3iG4sJ0i1CCY2iAmJYo1IYDI5LdcV3NFHOx8zMLwTob6Bp97aN5ISW/luIli+6iNjC/hiuu0IfvpD/s/wBazq19DjxC8n944H4VUNZDhrI0aKKK6TcKKKgubjYwiiXfM3RfT3NAC3M6wgDBeRvuoOpptvbtv8+ch5T+Sj0FLbW/lkyO2+VvvMf5D2qegAooooAKKKKACqt3+8uYbftnzH+g6frVqqtl+8lmuOzNtX6D/wCvQBaooooAKKKKACiiigAooooAbIiyIyOMqRgioLR2jc2spyyjKMf4lqzUN3CZEDR8SodyH39KAJqKjtphNEHAwejL6H0qSgAooooAKjnhjmXEi5x0PcfQ1JRQBU/0m29biL/x8f41PBNHMuY2z6juKkqGe2jkbeMpJ2deD/8AXoAmoqp501vxcrvT/nog/mKtI6yKGRgynuKAFrJ8Sab9tthLEP38Q4/2h6VrUVUJOLuiZRUlZnnB4ODwaSur17RBcFrm0AE38SdA3/165aRHjcpIpVh1BGCK9SnUU1dHm1Kbg9RtFFFaGYUUUUAFFFS21vNczCKCMu57Ck3YErjYY3mlWONSzscACu40axWwsli4Lnl29TUGh6THYJ5kmHuGHJ7L7CtSvPxFbn92Ox30KPJq9wooormOkKKKKACiiigAooooAKKKKACiiigAooooAKKKKACiiigAooooAKKKKACiiigAooooAKKKKACiiigAooooAKKKKACiiigBksMcoxJGrfUVVfTbZjwGX6GrtFJxT3E0mUP7Lgz996kj0+1T+At/vGrdFLkj2FyoRFVBhVCj2FLRRVFBRRRQAUUUUAI6hlKt0Iwa5y4iaGZo27Hj3FdJVLVLXz4/MQfvF/UVnUjdETjdGJRRRXMYBRRRQAUUUUAFFFFACorOwVRkk4Aro7aMQwJGOw/WqOkWhX/SJBz/AAj+taVdFKNlc2hG2oUUVVlmeaQw2xxj78nZfYeprU0FnnYyeRb4aTueyD3qS2gWFTglnblnPUmlghSGPYg+pPUn1NSUAFFFFABRRRQAUUUUAQ30hjtmK/ePyr9TT7eMQwpGP4RioJv3t9HH/DEPMb69BVqgAooooAKKKKACiiigAooooAKKKKAKk4NtP9pX/VtxKP5NVsHIyORQQGBUjIPUVVtibeb7K5+U8xE+np+FAFqiiigAooooAKKKKACq0lrtYyW7eS/cD7p+oqzRQBWW6KMI7pPKY9G/hP41ZHIpHVXUqyhgeoIqsbeWA7rV/l/55uePwPagC1VTUNPtb5cTxjd2ccMPxqSG6R28twYpP7rf09anpptO6E0mrM5a88NTqS1rKsg/utwazZdL1CI/NayfUDIru6K6I4qa31MJYaD2PPxZ3ecfZpc/7hqeHSNRlPy2rr7tx/Ou5oqni5dESsLHuc1ZeGWyGu5gB/dT/Gt6ztLe0j8u3iVB3Pc/U1PRWE6sp7s2hSjDZBRRRWZoFFFFABRRRQAUUUUAFFFFABRRRQAUUUUAFFFFABRRRQAUUUUAFFFFABRRRQAUUUUAFFFFABRRRQAUUUUAFFFFABRRRQAUUUUAFFFFABRRRQAUUUUAFFFFABRRRQAUUUUAUNQsBMTJDhX7jsayHRo2KupVh2NdNUc0MUy4kQNWUqaeqIlC5zdFa02lKTmKQj2aq7aZcg8bD+NZOnJdDJwZRoq6NMuSedg/Gp4tJ/56y/gooUJdg5GZigscKCT6CtSw07BElwOeyf41et7aGAfu0APr3qWtY0rbmkYW3Cg0jMFUsxAA6k1U+e9PdLb8jJ/9atTQVne7YxwkrCOGkHf2H+NWYo0ijCRqFUdBSqqqoVQAB0ApaACiiigAoopskiRrudgo9SaAHUVQm1SFeI1Z/foKrNqsx+7Gg+vNQ6kUS5o2KD0rGXVZ+6Rn86ni1ZD/AKyIr7g5oVSIlNDtIt7qIzSXMu/zG+UEcgDpWhUUFxDMMxuG9u9S1dywooooAKKKKACiiigAooooAKKKKACorqHzotudrg5RvQ1LRQBDaTGWM7htkU7XX0NTVVu1aGQXUYJwMSKP4l9fqKsoyugZTlSMg0ALRRRQAUUUUAFFFFABRRRQAyaGOZdsihh29qr7bm3+4TPH/dP3h/jVuigCKCeOYHY3I6qeCKlqGe2jmO45Vx0deCKi824t/wDXr5sf/PRRyPqKALdFNikSRA0bBlPcU6gAooooAKKKKACiig0AFFZt7rVhakqZfMcfwpzWXN4obP7m0AHq7f4VrGjOWyMpVoR3Z01Fcn/wk17n/Uw4/Gp4fFDZ/fWgx6o3+NU8NU7ErEU+50tFZ1lrVhdEKsvluf4X4rRrKUXHdG0ZKWzCiiipGFFFFABRRRQAUUUUAFFFFABRRRQAUUUUAFFFFABRRRQAUUUUAFFFFABRRRQAUUUUAFFFFABRRRQAUUUUAFFFFABRRRQAUUUUAFFFFABRRRQAUUUUAFFFFABTZZFjQu7BVHU0k8yQx73OB2HcmoIoZJ3E1yMAcpH2X3PvQAio92weZSsI5WM9W9z/AIVbHSiigAooooAKKKq6jdC3i+X/AFjfdH9aTdlcTdhL+9W3G1cNJ6en1rGmmkmfdIxY/oKYzFmLMSSepNJXNKbkYSk2FFFFQSFFFFACqzKwZWKn1FalhqO4iO4PPZ/8ayqKqMnEpSaOoorM0i73Yt5Dz/AT/KtOumMlJXN07oKKKKoYUUUUAFFFFABRRRQAUUUUAFVIv9FuPJP+pkOYz/dPpVuo7iJZojG3fofQ+tAElFQWcrMGil4lj4b39DU9ABRRRQAUUUUAFFFFABRRRQAUUUUAV5LUbzJAxhk9R0P1FNW5aIhLpNh7OPun/CrVIwDAqwBB6g0AKCCMg5FFZ97BcwQs2nE7zx5Z+79R6Vbs3le3UzIUkxhh70AS0UU2WRYo2kkbaqjJPoKAI726htIDNO+1R+ZPoK5DVtYub5iqkxQ9kB5P1NRaxqEmoXRckiJeI19B6/WqNejRoKKu9zz61dydlsFFFFdJzhRRRQAVqaTrVzZMEkJmh7qTyPoay6KmUVJWZUZOLuj0O0uYbqBZoHDIf09qlrhtF1GTT7oNkmJuHX29frXbxuskayIwZWGQR3FebWpOm/I9GlV9ovMdRRRWJqFFFFABRRRQAUUUUAFFFFABRRRQAUUUUAFFFFABRRRQAUUUUAFFFFABRRRQAUUUUAFFFFABRRRQAUUUUAFFFFABRRRQAUUUUAFFFFABRRRQAVFcTrCozlmPCqOpNJc3HlkRou+VvuqP5n2pLa32MZZW3zHqew9hQA2CBmkE9xhpP4V7J9PerNFFABRRRQAUUUUAB4Fc9ezGe4aTt0X6Vs6lJ5dnIR1I2j8a5+sKr6GVR9AooorEyCiiigAooooAKKKKAFVirBlOCDkGuitZRNbpIO45+tc5WtoUmUkiPY7hWtJ2djSm9TSoooroNgooooAKKKKACiiigAooooAKKKKAK15GwK3MQ/eJ1H95e4qW3ninTdE4Yd8dqew3KVPQ1V0+xisWl8knZIdxB7GgC3RVPU9Rt7CLdM2WP3UHU1yuo61e3ZKhzDH/AHUP8zW1OhKfoZVK0Yep1tzqFnbf664jU+meapP4h01TgPI30Q1xtFdSwkOrOV4qXRHZJ4h01jgvIv1Q1dttQs7niG4jY+mea4Cih4SPRgsVLqj0iiuJ07WryzIUuZo/7rn+RrqtM1G3v490LYcfeQ9RXLUoShr0OmnWjP1LlFFFYmwUUUUAFFFFABWB4wvCkEdmhwZPmf6Ct+uI8SSmXWJvRMKPwFdGGjzT9DDEStAzqKKwPH6eZ4bkj+1rbBpYxl2KrJ8w+RmHIB6Zr0JOyuefFXdjfyPUUZHqPzryG/vNQS1sk0VbpWjF7HNGZt5hRSC4jb+IAZ2n3rQ12e1juY2064cWItLBom8w/dNwvJPr61mqvka+y8z07vQSB1IH1rmLzUbP/hPbOT7dD5BsJhu80bN29fwzVfxz9lutT0i2vZiLCRJ5GxKUVmCZQ5B/EVUp2VyFDVI64soPLAH60teX+ErS51jVreW8sftwWytGmmkvGjaLIPzBR94nH6V6ieTThLmVxTjyuwldV4PuzJbPaOcmLlf90/5/WuVrT8MzGLWIvR8qaivHmgy6MuWaO1oooryz0wooooAKKKKACiiigAooooAKKKKACiiigAooooAKKKKACiiigAooooAKKKKACiiigAooooAKKKKACiiigAooooAKKDUMl1bx/emQH0zQ2Fyaiqn9o2n/AD0/8dNPS9tX6TL+PFTzLuLmRYooBDDIII9qKoYVXuJ2D+TAA8x/JR6mq19d3K3yWtvEWVh88mM7Ku28KQptXJJ5Zj1J96AG20CwgsSXkb7znqamoooAKKKKACiiigAooooAoa4f9FUerisatrW1zaA+jCsWuar8RhU3Oe+Jc01v4B1qe3leGZLRijo2GU+oNeZXWteLZZbr+1nmsjb6JPFGEcjzXTbmb8cjBr2PWNPtdW0u5029Vmt7lDHIFOCQfeqWr+G9L1Vw95HKzC0a0G18fu2xkfXgc1KdkEZJHnNvqd3/AG+mo3F9qwePVLayjaI7rdYzHFlHXpli559qPAWoahJ44hhF1qKg3N8901zPugmgR2VVjU87lOK73/hDNB/tiLVPJm82Nkfy/OPlM6DCuydCwAHNK/g/RWht41jnjNvPNPFIkuHVpSfMGfQ5PFU5ILqxxPgjV38UXnifTr3ULjyrkm8tDBOVeJFcrtB7fdU49D71Qs7i+0vQfDmoW+p38k93BfTTGacuCyQvt4PYYB+tem2nhrSLSSxktrcxNZWzWsO04/dtjIb16DmmR+FdFS3063+zu8WnpKkCs+RiQEOD68E0uZdA5lc8v1efVNL0W5trDVtQd7rSLS93SzlmWd5VBKnsDnp0rsPhRrV1rlzrt1dNKrrLCjQuTiKQR4cAdvmBrUtfAnh63tJ7ZYrqRZvLUtJOWZURtyopPRQR0rX0vR9P0y8v7uzhMcl/KJrjnguBjIHam5JpibVjQq/oh/0ph6rVCtDQ1zcu3otKHxII7mxRRRXUdAUUUUAFFFFABRRRQAUUUUAFFFFABVLWdQj0+1Mhw0jcIvqaukgAk8AVwmtXrX1+8uf3a/LGPat6FLnlrsY16nJHTcrXVxJPK8877mPJJ7Cqa31mywst1CVnUtEQ4+cAZJHrxWf4zuJ7fwzem1RnuJU8mJVHO5/lH88151Pp+sx6fpulwwyR32jzXPlj7wZRGGUZHBBBK12zqcmiRxQhzatnq8d5ayeT5dzE/nqXiw4PmKO49RTft1n9mS5+1Q+S7bEk3jazZxgH1zxXmOmnUlvNA1OO0m+yaRa21vL2I80Yf5ep4K/Tmtnw7Pp+o+CpfDkwnF3HFOzIYWXaRIzKQxGM8gihVbjdKx11zrWj2szQ3OqWcMinayvMAQfSnS6tpcUQmk1G1SMv5YZpQAW9PrzXGppcY8I+HnltfPuZr6Ce5kkiDOzO2XLcdP8ACqE8dtaa3Pc6np0s+n/ab6IIsJYFmWPYAAOCcEA0OpJb/wBbAqaZ6S1xbrKYWmjEgTzCu4Z2/wB76e9T2F5t8q8s5gQQGR0OQw/qK8xc6gPFZ1eOxni09YxpSqxyyAxZwR1OHIGfY10/w91WzuvD9hp8JmFza2kazI8LJtIGOpGD+FOM1JtMmUHFXR6/o2oR6ha+YMLIvDr6H/Cr1cJo161jfJLn5Cdrj1Fd2CCARyD0rhr0uSWmx3UKnPHXcKKKKwNgooooAK4HVs/2pc56+a38676uJ8SReVrE3o+HH4iuvCP3mcuKXuozazNYu7Vbyx0m6tRcJqTSR4YAqNqFjkHr0rTrC8UWGq3GoaTf6THayy2MsjslxKUVgyFeoB9a7ZbHHHcoX+taZpV29ha6Irz2skdrbJGFQEyqWwCeFGBznrVWfU7Mpp9vH4NaWHUB5SK2xQGUlihBPQEE+lPvNA1y6OoXU1vpkkl3JA72ruWjcIpDLuxlexBq3p+galDB4eW4uUmk06Z5J2ZyTtYMAqk8nGQOfSslzP8Arz/yNfdSMmO+0eTTLq9bwTCNPtBK3mZiIJQ4OFzkZIq5J4i0LUooLN9JS6td9qsQcKVXzVJXA7bduDVK08J6xDp+p2IsdMU3iTL9rFyxdgzblBXGB2pdP8EXlheSm3lg+zNe21wilzlFQNvX824qVz6aFPk11LVn420b7N9ug090MlvI0gQLuBiZUEZ/77GO2DXRaBqcmpQzefYy2U8EnlyxSEHBwCCCOCMGuIg+Hl9CrGO4t0aWxaORdxK+dvDAj2IUAn2rq/Buk3elxX0l4sUUl3ceaIIpWkSIYxgE+pyaum5394iooW903quaL/yFrb/roKp1p+GYTLrER7JljV1HaLIgryR2tFFFeQeqFFFFABRRRQAUUUUAFFFFABRRRQAUUUUAFFFFABRRRQAUUUUAFFFFABRRRQAUUUUAFFFFABRRRQAUUUUAFUr3UI4CUT53/QVFql6UzBCfm/ib09qyaxnUtojOU+iJp7qeY/vJDj0HAqGiisW7mVwooopCJIZpYTmORl/lWnZ6krEJcAKf7w6VkUVUZOJSk0dQMYyKKxtNvTEwilOYz0P92tmumMlJG0ZXCiiiqKCiiigAooooAKKKKAIb2PzrWRO5HH1rna6isLVLfybksB8j8j/CsaseplUXUqUUUVgZBRRRQAUUUUAFFFFABWxoke2BpD/GePoKyoI2mlWNepNdHEixxrGvRRitaUdbmlNa3HUUUV0GwUUUUAFFFFABRRRQAUUUUAFFFFAGf4hnNvpMzKcMw2D8a4eut8ZMRpsQ9ZRn8jXJV6OFVoXPPxL9+woJHTijccYycUlQ313bWNq91eTpBBGMu7nAFdF7HOT7mz945+tcRf8AjS8VvE8cCxk6ZHvtC2SJCuA+foxxXQP4l0FFt2bVrZRcgmEl+GAOD+tctqej+DrKN7e51r7LORLDcy5G+YyYf5u2RkEfhWdRv7LNaaX2kOtfF+ratNEmlvawme6SFWmjLbP3JdgcHqGBFdb4Y1KXVtAs9RlQRyTR5dVOQCCQce3Fcndad4WiSbUbbxI2nq18LjzItp2StFjABHdW3fjXVaR/Zem2llpFpcoQIC8Cl8tIg5Le/XP40qfNd3YTStojT3N6mgszfeYn6mobS5gvLZLi1lWWF/uuvQ9qlrYyCu48Ozm40mFmOWUbD+FcPXWeDWJ0+Vewk/oK5sUrwudGGfvm5RRRXnHoBRRRQAVgeMLMyQJeIOY/lf8A3TW/TZUWSNo3UMrDBB7irpz5JKRFSHPFo85oq9rOnyafcleTE3Mbeo9PrVGvVjJSV0eXJOLswoooqhBRRRQAUUUUAFdX4QszFbPdOMNLwv8Auj/P6ViaLp0moXIGCIVOXb+n1rt41WNFRFCqowAOwrjxVTTlR14anrzMWiiiuE7QooooAKKKKACiiigAooooAKKKKACiiigAooooAKKKKACiiigAooooAKKKKACiiigAooooAKKKKACq9/cfZ7csPvHhfrVisbWpd1yI+yD9TUTlZEydkUSSSSTknqaSiiuU5wooooAKKKKACiiigArZ0e48yIxMfmTp7isap7CXybpG7ZwfoauErMqLszoaKKK6joCiiigAooooAKKKKACorqFbiExt+B9DUtFDVwObuIZIJDHIMH19ajro7m3juE2yL9D3FY91YTQklR5ieormnTa2MJQaKlFFFZkBRRRQAUqgswVQST0AqW3tZpz+7Q4/vHpWxZWUduN33pP73p9KuMHIuMWxum2n2dNz8yN19varlFFdKVlY2SsFFFFMYUUUUAFFFFABRRRQAUUUUAFFFFAGP4ujL6TuH8Egb+n9a4+vQb+AXVnLbn+NSPxrgHVo3ZHGGUkEe9ehhZXi0cOKjaSY2sHx1DNNosbxW8lwILuGaSONdzFFcE4HfjtW9Wf4jN4mjXEthdi1niQyBzGH4AzjB9a6J/Cznh8SOB8Raff6pK11pmk3FjA9ncNJD5XzTqZVLDn7rMMkDrxV66sbiax1pobC42S6jYyQK0R3FAseTz6YOfoaivPFer6ZpyNdXpuJrjSDdxMttwspIxnGeB6mk1Hxpqmn3kbTOr232uWKTCcqgiRgfwLE1z3grnQlN2t/XUlvbe4svFV3qk2l3NxZpqMvyxwl9wa3VQQO4yCM9qga01f/AISax1qDR5bSzsVhtBbjJZEdTvwP4lBYZP8As07TvF+r3Wq2Wjm5jjnvYbV1nMfyx7gxk+pOAAKNW8aappt+BI6tbfaLuFjs+4EChGP0Lc/Wi8VrfqFpbW6G98P73bpNvpE1jfwXECPvaa2ZE+8ejEYPWuorgNM8VarcanYi4voI4nktoGgaA/vTIgZm3j7pyRgdK7+t4O6t2MKiswrsPCMezSix/jkJ/pXIorO6ooyzHAHvXf6fbi1sorcfwKAfr3rDFStFI3wsbybJ6KKK887gooooAKKKKAIby2hu4GhnQMp/Me4rkdW0W5smLoDLD/eA5H1rtKK1pVpU/QyqUoz3PN6K7e90WwuiWaLy3/vJxWXN4YbP7m6GP9ta7Y4mD30OSWGmttTnKK3f+EZu8/6+HH41ND4YOf310Mf7C1Tr011IVCp2OcrV0nRbi8IeQGKH+8RyfpXR2WjWFqQyw+Y4/ifmtCsKmK6RN4YXrIitLeG1gWGBAqD9fepaKK427nYlYKKKKQBRRRQAUUUUAFFFFABRRRQAUUUUAFFFFABRRRQAUUUUAFFFFABRRRQAUUUUAFFFFABRRRQAUUUUAFc5dtuupW/2jXR1zU/E8g/2j/Osa2yM6gyiiisDEqa1eHT9HvL8R+YbeB5ducbtoJx+lcZY/EKX+zr2fUdJWKeCxjvYkguBIsiu21VJ/hOcda7DxDay32g39lBt82e2kjTccDcVIFcBbeANRstM1HTLFbSKDUbCHeS3Md1HjIz1KNj8DVRtrctWLt78RJ9JhZda0hLa4hvobe5WObeqxyoWDqcc4A5FWYviFZz6d4k1G3gEtro5CxOH/wCPkkdvQZ4FZ7eENb1TUF1LV7azjabUreWe2SXeqwxRsh57k56Ulz4Bu/tFzpth5dno893asWRxvWKJD0B6tvx196q0Q907rw/qMer6HZapENqXUKybc52kjkfgcj8KvVgeA9IvNC0WTSrqQSRw3MhtXyCWiY5XOOh5Nb9Q7X0JCiiikI6aFt0SN6qDTqjthi2iH+wP5VJXYtjqQUUUUwCiiigAooooAKKKKACiiigCGa1t5fvxKT6jiq7aXbnozj8avUVLin0E4plAaXB3dz+NTRWNtHyIwT6tzVmihQiugcqADAwOBRRRVDCiiigAooooAKKKKACiiigAooooAKKKKACiiigArl/FenFJPt0K/I3+sA7H1rqKR1V0KOoZSMEHvWlOo4SuRUgpxsecVHdQpc2stvJnZKhRsdcEYre1zRJLVmntlLwdSB1T/wCtWLXpxlGaujzJRlB6mLL4Z02S2NuzXGw2H2A4cZ8r8vvcdf0qJvCWkPK0kgnfcZSys42nzIwjdvQDHvW/RT5I9g55dznl8H6QtpJbK10A0cCB/MG9PJzsZTjg806bwjpEzytN9ok80T7wzjB84Dd2/wBkY9K36KOSPYOeXc5+DwlpcN7b3KSXe2Axt5Jl/du8YwjsMcsBXQUVs6Hosl0yzXKmODqAer//AFqUpRpq7GlKbsT+FNOLy/bpV+Rf9WD3PrXUUkaLGgRFCqowAO1LXmVKjnK56VOChGwUUUVmWFFFFABRRRQAUUUUAFFFFABRRRQAUUUUAFFFFABRRRQAUUUUAFFFFABRRRQAUUUUAFFFFABRRRQAUUUUAFFFFABRRRQAUUUUAFFFFABRRRQAUUUUAFFFFABWBqaeXeyehO4fjW/WdrcO6NZ1HK8N9Kzqq8SJq6MiiiiuYwCiiigAooooAKKKKACnRKXkVB1YgU2r+jQ75zKR8qdPrVRV3YaV2bKjAA9KKKK6zpCiiigAooooAKKKKACiiigAooooAKKKKACiiigAooooAKKKKACiiigAooooAKKKKACiiigAooooAKKKKACiiigArK1HQrO6JdB5Eh7qOD+FatFVGbi7pkyipKzRx114fv4ifLCTL6qcH8jVJ9OvkOGtJv8Avmu+oroWLl1Rg8LHozgU06+c4W0mP/Aau2vh+/lI8wJCvqxyfyFdjRQ8XLogWFj1ZladoVnakO48+Qd2HA/CtWiiueU5Sd2zeMVFWSCiiipKCiiigAooooAKKKKACiiigAooooAKKKKACiiigAooooAKKKKACiiigAooooAKKKKACiiigAooooAKKKKACiiigAooooAKKKKACiiigAooooAKKKKACiiigAooooAKR1DKVYZBGCKWigDnr23a2mKnJU/dPqKgrpLiGOeMxyDI/lWJeWctu3I3J2YVzThbYwlCxWooorMgKKKKACiipbe3lnfbGufU9hTGNhjeaQRoMk10NtCsEKxr26n1NR2VqltHgcufvNViuinDlNoRsFFFFaFhRRRQAUUUUAFFFFABRRRQAUUUUAFFFFABRRRQAUUUUAFFFFABRRRQAUUUUAFFFFABRRRQAUUUUAFFFFABRRRQAUUUUAFFFFABRRRQAUUUUAFFFFABRRRQAUUUUAFFFFABRRRQAUUUUAFFFFABRRRQAUUUUAFFFFABRRRQAUUUUAFFFFABRRRQAUUUUAFFFFABRRRQAUUUUAFFFFABRRRQAUUUUAFFFFABRRRQAUUUUAFFFFABQQCMEZFFFAFK402CQ7kzGfbpVKTS7hfulHH1xW1RUOnFkuCZg/2fdf8APP8AUU9NMuWPzBV+prboqfZRF7NGfBpcanMrl/YcCryIsahUUKPQU6itFFLYpJIKKKKYwooooAKKKKACiiigAooooAKKKKACiiigAooooAKKKKACiiigAooooAKKKKACiiigAooooAKKKKACiiigAooooAKKKKACiiigAooooAKKKKACiiigAooooAKKKKACiiigAooooAKKKKACiiigAooooAKKKKACiiigAooooAKKKKACiiigAooooAKKKKACiiigAooooAKKKKACiiigAooooAKKKKAEJHqKNy/3h+deFfE28vIvG+oRxXlzGgKYVJmAHyjsDXN/2hqH/QQvP+/7/wCNAH0zuX+8Pzo3L/eH518zf2hqH/QQvP8Av+/+NH9oah/0ELz/AL/v/jQB9M7l/vD86Ny/3h+dfM39oah/0ELz/v8Av/jR/aGof9BC8/7/AL/40AfTO5f7w/Ojcv8AeH518zf2hqH/AEELz/v+/wDjR/aGof8AQQvP+/7/AONAH0zuX+8Pzo3L/eH518zf2hqH/QQvP+/7/wCNH9oah/0ELz/v+/8AjQB9M7l/vD86Ny/3h+dfM39oah/0ELz/AL/v/jR/aGof9BC8/wC/7/40AfTO5f7w/Ojcv94fnXzN/aGof9BC8/7/AL/40f2hqH/QQvP+/wC/+NAH0zuX+8Pzo3L/AHh+dfM39oah/wBBC8/7/v8A40f2hqH/AEELz/v+/wDjQB9M7l/vD86Ny/3h+dfM39oah/0ELz/v+/8AjR/aGof9BC8/7/v/AI0AfTO5f7w/Ojcv94fnXzN/aGof9BC8/wC/7/40f2hqH/QQvP8Av+/+NAH0zuX+8Pzo3L/eH518zf2hqH/QQvP+/wC/+NH9oah/0ELz/v8Av/jQB9M7l/vD86Ny/wB4fnXzN/aGof8AQQvP+/7f40f2jqH/AEELz/v+3+NAH0zuX+8Pzo3L/eH518zf2jqH/QQvP+/7f40f2hqH/QQvP+/7f40AfTO5f7w/Ojcv94fnXzN/aOof9BC8/wC/7f40f2jqH/QQvP8Av+3+NAH0zuX+8Pzo3L/eH518zf2hqH/QQvP+/wC/+NH9o6h/0ELz/v8At/jQB9M7l/vD86Ny/wB4fnXzN/aOof8AQQvP+/7f40f2hqH/AEELz/v+/wDjQB9M7l/vD86Ny/3h+dfM39oah/0ELz/v+/8AjR/aGof9BC8/7/v/AI0AfTO5f7w/Ojcv94fnXzN/aGof9BC8/wC/7/40f2hqH/QQvP8Av+/+NAH0zuX+8Pzo3L/eH518zf2hqH/QQvP+/wC/+NH9oah/0ELz/v8Av/jQB9M7l/vD86Ny/wB4fnXzN/aGof8AQQvP+/7/AONH9oah/wBBC8/7/v8A40AfTO5f7w/Ojcv94fnXzN/aGof9BC8/7/v/AI0f2hqH/QQvP+/7/wCNAH0zuX+8Pzo3L/eH518zf2hqH/QQvP8Av+/+NH9oah/0ELz/AL/v/jQB9M7l/vD86Ny/3h+dfM39oah/0ELz/v8Av/jR/aGof9BC8/7/AL/40AfTO5f7w/Ojcv8AeH518zf2hqH/AEELz/v+/wDjR/aGof8AQQvP+/7/AONAH0zuX+8Pzo3L/eH518zf2hqH/QQvP+/7/wCNH9oah/0ELz/v+/8AjQB9M7l/vD86Ny/3h+dfM39oah/0ELz/AL/v/jR/aGof9BC8/wC/7/40AfTO5f7w/Ojcv94fnXzN/aGof9BC8/7/AL/40f2hqH/QQvP+/wC/+NAH0zuX+8Pzo3L/AHh+dfM39oah/wBBC8/7/v8A40f2hqH/AEELz/v+/wDjQB9M7l/vD86Ny/3h+dfM39oah/0ELz/v+/8AjR/aGof9BC8/7/v/AI0AfTO5f7w/Ojcv94fnXzN/aGof9BC8/wC/7/40f2hqH/QQvP8Av+/+NAH0zuX+8Pzo3L/eH518zf2hqH/QQvP+/wC/+NH9oah/0ELz/v8Av/jQB9M7l/vD86Ny/wB4fnXzN/aGof8AQQvP+/7/AONH9oah/wBBC8/7/v8A40AfTO5f7w/Ojcv94fnXzN/aGof9BC8/7/v/AI0f2hqH/QQvP+/7/wCNAH0zuX+8Pzo3L/eH518zf2hqH/QQvP8Av+/+NH9oah/0ELz/AL/v/jQB9M7l/vD86Ny/3h+dfM39oah/0ELz/v8Av/jR/aGof9BC8/7/AL/40AfTO5f7w/Ojcv8AeH518zf2hqH/AEELz/v+/wDjR/aGof8AQQvP+/7/AONAH0zuX+8Pzo3L/eH518zf2hqH/QQvP+/7/wCNH9oah/0ELz/v+/8AjQB9M7l/vD86Ny/3h+dfM39oah/0ELz/AL/v/jR/aGof9BC8/wC/7/40AfTO5f7w/Ojcv94fnXzN/aGof9BC8/7/AL/40f2hqH/QQvP+/wC/+NAH0zuX+8Pzo3L/AHh+dfM39oah/wBBC8/7/v8A40f2hqH/AEELz/v+/wDjQB9M7l/vD86Ny/3h+dfM39oah/0ELz/v+/8AjR/aGof9BC8/7/v/AI0AfTO5f7w/Ojcv94fnXzN/aGof9BC8/wC/7/40f2hqH/QQvP8Av+/+NAH0zuX+8Pzo3L/eH518zf2hqH/QQvP+/wC/+NH9oah/0ELz/v8Av/jQB9M7l/vD86Ny/wB4fnXzN/aGof8AQQvP+/7/AONH9oah/wBBC8/7/v8A40AfTO5f7w/Ojcv94fnXzN/aGof9BC8/7/v/AI0f2hqH/QQvP+/7/wCNAH01RWf4ZZm8N6YzMWY2cRJJySdgrQoAKKKKACiiigAooooAKKKKACiiigDwL4pf8j1qH1T/ANBFczXTfFL/AJHrUPqn/oIrmaACrWkWy3mq2tpIxVJplRiOuCaq1Pp9y1nfwXaKGaGRXAPfBpoGdatn4d1LX4tKhs5LOaK9aFlRywliUHJJPQ5FWtH0nQ9YnsLsacLWGWSeGSESkqdi5Vs9QazH8Sabb6hDeadpUiym6NzO0zAtkg5RSOg5NPh8TabZyW8NhY3K2kXnOfMYFy8i4/IZpAadn4Ysbe80+0urITyst1vG4jzdmNh9uDVGTT7SSS/hufD66bLb6dJOq+cXy38Lfhg1FH4vVo9O+0W8rzWtrLAzKfv7lAU/hjmsXRNUFjHfrOsszXVo9up3Z2k9zntQB0uraVorpf2dvp/2eezsY7oTrKTvJUEgg/WneJdLs7B1ij8Nqlu7RIt557dWxn5fzFUNT8TafNBctZ2Fwt5dWyW0skjjaEUAHAHc4pms63ol/cG9+yakt38hAMo8sFQB938KANfX/DumaOuqXxsRPbIYXgQyEAZYh1zWJ40XS7eKyisdLS1eeBLhpBKzcMD8uD/OpdW8Vi/0vVbDyJfLu51mgJP+rHGQfyrH1/Uo9SezaONk+z2qQHd3K96AM2iiigAooooAKKKKACiiigAoop2x9hfY20HBbHFAG14Ht7e58QxR3UCTx+XIxRxkEhSRXRaNY6dqM+maiul20bXVrcF7fJ8oun3Tz0rk/D2oPpGox6h9lM6AMm05AbIx1rUi8TeTdwmPSEjsraCSFbYOej/eJY80AbGnafaX+oX1nqmnadYmOzyr2zblUs2A2c9RU82gaTYCxVoIrt7a2uJJz2llQDg+wJ/SuYk1i0t7e5hsdFFil3bmE/vGOeQQwz9KksfENzaRWdvJYmZYElWVXJzKknX6fWgDYNrpa2J8Qf2Xbljpwn+zHPlCTzNucfTtUvh6007VIL+603RrWRjNCoiuW2qmQd+0+npWJ/wlCGYwnS4zpv2YWwtfMOdm7dnd65ptz4mum86OCzS2dp4ZIgn/ACzEYwox3+tAGt4f0TSbvxPq6qgk0+HMMOckB3O0Y+hzVTQpLWDRNWS60eynn01Rh5FO5yXwc1Bd+J7uMTtYWb6c9zcieVlP3iB93p0zk/jVW41p5pdYEdjsOphdygk+WQQSfxoA35rTTbKxk1X+zbeZ4dNt5FicHYXkYgsR3NchrMllNqUsunwvBbtgrG38JxyB7ZrZh8SM/wDo1xpYuLb7JHbSw7iC2w5DZHTmsnWbi41LUpbtrTyS2MRohwqgYH/66GBQopyI7ttRGY+gGTTaACiiigAooooAKKKKACiiigDofB+gJrUGoySMy+RD+5wcbpT90e/Q1LpumaHHo1lcavJcJJftIqSowCQBO5Hfk07w/wCJINF0q2gghWWZrvzbkumcIOBt9+tWJNW8M3EUcd2ly0VnPNJBEE4mVzkKT/Dg0MEQrZeGz4aOoi3v2lEwtsiUbS+M7sY6e1O13w9Yw2+pDTxMbiynhBVnzmN1Ht/eNZialajww2nYZZjfi4CgZATGMZrYs/E1hD4yvNRkV5LC5iCMpXkkKMcfUUAWD4c0aE36ta3949kkKyJBINzSMPmxx0GRXI6sLVdQlWzt57eJTjy5zl1PfNb+i69a+Vq4vr68s5r6dZVmt1ywwxJH9KwNXa2bUJWtLme5jY7vNmXDse+aAKlFFFABRRRQAUUUUAFFFFABRRRQAV2+oadaWXh61u4/Da3Ub2ayS3Xnsuxzx0/KuIrpbzWNEvtOtYrq11Lz7e2EAMcoEZIzyR9TQHU3b/wrp8Vqb2O3BhbSi5G4/JOFBDfjnp7VS1/RdPt9KvY4NJnQ2ccZW9ViwkcqrMGHQDDVA3jAeTe24t5fJubFLcKSPlkVdu76U298UWM9rOVs7kXN4kcV1mTMYVcAlR6kCgESal4btotJ0J0BWaaRI7wg8jzOV+nGRVy+0XTWuoFXRprWKPURbCQMWSePdtJJ7HI7VRu/GUly14stuTAZI5LNNoBiKEEZPfgUtz4qsfMRrOzulEl6t5ciSQNhgc7U9BmmBoS6VYjxJaabceGVtLeW5dVl89j5qKD27Z4NYXiO1019FttVsLM2Ra5kt3iEhdTtGQwJq0uvaHDrkWrW9nqZmWdpXEkwZcNnIA7daztf1azutPg0/TbSaC2jleYmZ9zM7denapAxKKKKYBRRRQAUUUUAFFFFAHTeDLGxurW8lksV1G8jKCO1MuzKH7zD1I9KkvNM0tdNuJ7WGXC6qsCGXKuIyBlSPrWb4e1DTrSOaHUbSWRXZXSaBgssbKc4B9D3rU/4SixvJ7z+1LCYwzXS3UQhcBlZRgA565AFMDci8O6X5l6seircqmpNAT55TyYtqnOc9smotM8P6PJZJt08XkDXk0Ul4Z9hijU8P6Gub1nxD/aWm3EBieKWe+a6JVvlClQNv6VUutTWbw5ZaWiSK0Esjs2flYN2qQOksNH0QLYac9qbh9QjmkF35hBTaSFwOnap30DTDoEc0mm+TH/Z/nNfiYjEuOF2nrn+tZGl+JLK2sbNp7GeS+sIpIrd1cCMhs/eHtmhPE0DIltcWsslm1gLWZMjlxyHX6GmwRYQaJJ4ZtLwaHGs09yLUt5zcHbnf/8AWp+s6FYzrf2+mWvl3NnqawkBicxPgL19DWHFqscehWun+U5aC9+0F+xGMY+taeneLEs/E+paqtu7QXgJERIyrcFT+BFAjYTR9Lb+1P7P0JdRa0uY7dU85lzhfnbOfWuG1Ro21Gfy7UWihseSGLbCOCMn3rX0fWbCPSrux1SG8k+0XAnL28gQ5APf8axr9rV7yRrNJUtyfkErZYcdz9aBkFFFFABRRRQAUUUUAfSXhf8A5FnS/wDrzh/9AFaNZ3hf/kWdL/684f8A0AVo0AFFFFABRRRQAUUUUAFFFFABRRRQB4F8Uv8AketQ+qf+giuZrpvil/yPWofVP/QRXM0AFTWVzJZ3cV1Ds8yNty713DPuO9Q0UAemR3klx4o021eO0WNtO+0kmFQBIY25Pt7VlWa3GqeL9Pgu7rT7+K2Vp2aziwuBzg8cngVhw+JLyPVbfUfs9u0kFsLYIwO1k2leffBp0niWYRzLaabY2LyxGJpLdWVgCQeOevFAHQ3duuj6j4i1K3t41lSCOe28yMER+YRnj161Fbxwa1pGqzPFa6UzT2zM0wwucHJGBxu64rEg8U3yCNJ7e3uo1t/s8izAnzk3ZG456g96hv8AxFfXsN1DNHDsuJI3IUY2CMYVV9uaAO4uV+zy621tcadZutxbqstzGDGB5XIHHeo/DBuL7TjKZtMMsmoMsxaAFZkVBkIMegzXKjxbdM92bjTrC5W6dHdJVYqCi7Rjn0qu3iO7HlC2t7a1WK6F0ixAgK23GOvT/GgDpPDtxYstxBpcVtDLJfviK6j4uIucRKx6H2rh79dl9cJ5Jg2ysPKznZz938Olbdt4ruoZZn+wWTrJP9ojRlJEMvdl5rCuJpLi4knmbdJIxd29STk0AR0UUUAFFFFABRRRQAUUUUAFd7pk8lx4bgsrVUjcWUpeyniwtyOcyq+Oo/pXBVq2/iHVbfSzp0cyCHaUVigLqp6qG6gGjoB0Wt3t5Cw0m3tVnsBp9u5TYMQkgEyZxnOf51r6laWP2zXNtylw813biaHy8eX844z3zXDv4i1Z9NXT2nTygoTcIxvZB0Ut1I9qjm1zUpnvHeZQ14yvMVTGSpyCPSjqB3tq51LUbiO+SOZLTWkjt1KABEw3yjHbgVBpNxNqNrbXt6RLcCS+iEhQA7BEcDj0rkL3xPrN2YGkuERoZBKDFGFLOOjNjqae/irWWvYboSwK8IYIiwgJ8wwxK9yaAMWL76fUV2N+P+LrR/Lx9qj7cdBXN6tq15qbxPdLbgxZ2+VCE6+uOtaEvi/W5XDu1mXDBg4tl3ZHTnrQDNfUmm1fxNaaV/bR1CBrti8fkBPJCt0zjnjP5Vr38TWvi651SCPyTPpUsijAO104+nYVx8vivWJH35tEfDfOlsqt8wweR9ar6b4h1TT4YYbaSLZCHCB4w2A/3hz24oA7XT5mkji1Ka4W1uptFd5roRAkESAByuOTiofDl3PdvrDHXwzD7PHFfGADGWPG3HqcVyieJ9YW/e986FpHi8kq0IKBM52hegqO81/UrqOeORoES4VVkEUITIU5HT3NAHXfbYbfXNcWJX0xzLEn2zyAyqw6hh2DmuP8VRzR+Ir5biCKCTzSWSI/IM9x9etTx+KNYS8e6MsLvJGqSB4QyuF+6SD1I9ay725nvLqS6uZDJNK252Pc0AQ0UUUAFFFFABRRRQAV1XgiOzktbpRb2dzqRdBFFdHCtH/EFzxurla19B1eDT4Zra809L2CR1kA37GV16EN6e1AHQ6bNYxvrsH9g2yrYxvPEtymZFO4Da3sMnFOsbOxuNW0JnsoAtzYSyyIF+UtlsflWA3iGaS71e6mt1Z9ShMRw2BGMjGPXgCrFh4o+y6fBGdPjkvbWFobe5LkbEb1XueTR0GbVna6dcW2l6VJptsRdaW07XAGJQ4zg5/CmapCbPw5Z3FvpOkPC1gjyySkCbcepAzk9qyovFSw6fbxxaXGLy3tTax3TSk4U5yduOvNR3OvabdWNvDd6EJZ4LYQJN9pI4HQ4x70MSOp1XQdPt7W51KC1gaNdM+ZNvCSjaQfqQazbm60qSx0KS80qxt4L52Ny8SEFQr449j3rMm8XXEkeoQ/ZQIry1SAr5n3Coxv6fpVEa5IsOkolum7TSxUsdwky2eR2p9Q6Gn44gijt7eUabbwM0riOe0IMMsfYf7wrla2te1yLULKOxs9PWytlmadlEhctI3U+w56Vi0gCiiigAooooAKKKKACiiigArt/CLSReD5poLvTrOX7dt828j3KRsHA4NcRVz+0Zv7FOk7E8kz+fu/i3Yxj6UAdl4Q07+1LDWrq7jSWW9ZreN44/lVgpJYeg+7U2i2GjT+GdHbVCsM1u8kx+UZkCyEFD684rkbXX7+1trC3tysSWUplXaSPMYnPzetN1LW7i+W2V4YY1tpXlQID1ZtxB9s0Ad40EH9rgeRFj+3kXGwdPK6fSuT8Joj+IdQVkVgLe5IBGcfKaYfFmoG6Fx9ntt32wXmMHG8Ltx16YobxTLvaSHSdNt5GV1Z4kYEhlIOeffNAG7r9xPZ6DaeReaXHG2nxb7Z4gZ3yuCQcUzxDJHdeHLg2Vvay2UUUW2IJsns24yzcZYH196wp/Erz2UdvPpOnStHAIEmZG3hQMA5z1pt94mvbvTXtHt7ZJJUWOe4Vf3kqr0B/Khguhh0UUUAFFFFABRRRQAUUUUAFFFFABXpvhLTbW80LQJtkX2mCV5SCo+ePeQ2fXGRXmVbeneJr+w/s/yEi/0ESBMg/OHOSGoA6zTrf/Q7Kxt4tPMVzBPJPFOMNM29gMNgnjFRWQiWOx0X7Nbm0n0mSeUGMFjIATu3de1c3aeKb63sxCLe1eWMOIJ2Ql4Q5JYL+ZpIPFF9Fpq2gt7ZpUhaCO6K/vVjPVR2oA3r+SO68LypY29rLbRWSFrYpsnt34zLnHzA/wBa4StybxNeyaWbM29sJGhFu9yF/etEOik9Kw6OodAooooAKKKKACiiigAooooA+kvC/wDyLOl/9ecP/oArRrO8L/8AIs6X/wBecP8A6AK0aACiiigAooooAKKKKACiiigAoopG+6fpQB434s/4QnVvEN3fT+KJbeVm2vGLRmCleDz+FZX9m+A/+hwm/wDANq5DV/8AkLXv/XxJ/wChGqtAHc/2b4D/AOhwm/8AANqP7N8B/wDQ4Tf+AbVw1FAHc/2b4D/6HCb/AMA2o/s3wH/0OE3/AIBtXDUUAdz/AGb4D/6HCb/wDaj+zfAf/Q4Tf+AbVw1FAHc/2b4D/wChwm/8A2o/s3wH/wBDhN/4BtXDUUAdz/ZvgP8A6HCb/wAA2o/s3wH/ANDhN/4BtXDUUAdz/ZvgP/ocJv8AwDaj+zfAf/Q4Tf8AgG1cNRQB3P8AZvgP/ocJv/ANqP7N8B/9DhN/4BtXDUUAdz/ZvgP/AKHCb/wDaj+zfAf/AEOE3/gG1cNRQB3P9m+A/wDocJv/AADaj+zfAf8A0OE3/gG1cNRQB3P9m+A/+hwm/wDANqP7N8B/9DhN/wCAbVw1FAHc/wBm+A/+hwm/8A2o/s3wH/0OE3/gG1cNRQB3P9m+A/8AocJv/ANqP7N8B/8AQ4Tf+AbVw1FAHc/2b4D/AOhwm/8AANqP7N8B/wDQ4Tf+AbVw1FAHc/2b4D/6HCb/AMA2o/s3wH/0OE3/AIBtWT8PtDtfEGsS2N20iKLdnUo2CGGMfhWjZeC3i8P67qGqiWOSyWRbdVOAzIMlj6jpQBL/AGb4D/6HCb/wDaj+zfAf/Q4Tf+AbVXl8N6avibw/pwM/k6hBHJN843Zbrg44qrq2hWNr4bvdQiM3nQ6o1qmWBGwE9RjrQBpf2b4D/wChwm/8A2o/s3wH/wBDhN/4BtVDwHpvhzV7hdO1Jb/7dI7FGiYCPaBnnjr1qdtH8O3lprdxpgv1XT7cFRM4yZNxB6DkYxQBY/s3wH/0OE3/AIBtR/ZvgP8A6HCb/wAA2qU+F/DkH2bSLu6u49UubT7QtycCBTgnb+lQeHNJ8IX2j3dxcLqnn6dB5l2UdQrHJB2cc9KAHf2b4D/6HCb/AMA2o/s3wH/0OE3/AIBtVXwd4c07xHrOpLCblLCGMmAswD7j93dx9apeHdCiv9N1x50mN1YxjyUQ4y+4jBGOelAGv/ZvgP8A6HCb/wAA2o/s3wH/ANDhN/4BtVLUdA0zTbrSNHuHmk1S4lQ3mxxsiVj90DH3qlh8N6c/iPxDp7faPJ0+CSSD5xnKjjJxzQBY/s3wH/0OE3/gG1H9m+A/+hwm/wDANqXTPDfh5IdJsdTmvTqWrRCSJ4seXFn7oI71latoFvYeFXvmaRryLVHs2O75Cqg849cigDU/s3wH/wBDhN/4BtR/ZvgP/ocJv/ANqzvCWlaJcaFqeq60Lwx2bIALdgDhvYitO28JaTN4k0yOKe5l0rUbZ54skLIu0cgnFADf7N8B/wDQ4Tf+AbUf2b4D/wChwm/8A2rPuo/Bs7x2umR6uty86R5mZduN2D29K19U8K+HZZ9V03SZdQi1DTozK3nkNG4AzjIFAEH9m+A/+hwm/wDANqP7N8B/9DhN/wCAbVzng/T7fVvEdlYXW8QzvhthwcY7GtyTwnby+EdQ1S0843NneSJtLZBiU46Y645oAn/s3wH/ANDhN/4BtR/ZvgP/AKHCb/wDapZPCOkPqV3psDXP2kaYl1bZkB3PjLA8cjpWLo+hWtx4SudVujIJ3uUtrMBsKXPUnjkc/pQBq/2b4D/6HCb/AMA2o/s3wH/0OE3/AIBtUt54W8PPJqGi2M97/a1hbmZ5Xx5UhAyQB261z3irSrTTbLRJrXzd17ZCeXe2fmOOnoKANz+zfAf/AEOE3/gG1H9m+A/+hwm/8A2rH1TR7NfB2m63Y+aXklaC6VmyA46Y44/+vXQQeE9Di1aLT7w3heHTDd3eyQZD8cDj60AV/wCzfAf/AEOE3/gG1H9m+A/+hwm/8A2qnb2vg7U9T0+x0uPVkee4VJDOygbD1xgda1bD4fbvGF3Y3JmGlwp5iSKcM4P3RnHXOc/SgCt/ZvgP/ocJv/ANqP7N8B/9DhN/4BtUVrpHhe08NxaprC6k7S3UsCi3cfwk4yCPQU/R/Dei+ILbWJtH+2p9mjU2omYZL4JIYAc9OKAHf2b4D/6HCb/wDaj+zfAf/Q4Tf+AbVVbSfDun6dot5qy6gVvreRpRCwyJAwAxkcDrTfH2l+HdFl/s/T1v/tw2OxlcGPYRn060AXP7N8B/9DhN/wCAbUf2b4D/AOhwm/8AANq4aigDuf7N8B/9DhN/4BtR/ZvgP/ocJv8AwDauGooA7n+zfAf/AEOE3/gG1H9m+A/+hwm/8A2rhqKAO5/s3wH/ANDhN/4BtR/ZvgP/AKHCb/wDauGooA7n+zfAf/Q4Tf8AgG1H9m+A/wDocJv/AADauGooA7n+zfAf/Q4Tf+AbUf2b4D/6HCb/AMA2rhqKAO5/s3wH/wBDhN/4BtR/ZvgP/ocJv/ANq4aigDuf7N8B/wDQ4Tf+AbUf2b4D/wChwm/8A2rhqKAO5/s3wH/0OE3/AIBtR/ZvgP8A6HCb/wAA2rhqKAO5/s3wH/0OE3/gG1H9m+A/+hwm/wDANq4aigDuf7N8B/8AQ4Tf+AbUf2b4D/6HCb/wDauGooA7n+zfAf8A0OE3/gG1H9m+A/8AocJv/ANq4aigDuf7N8B/9DhN/wCAbUf2b4D/AOhwm/8AANq4aigDuf7N8B/9DhN/4BtR/ZvgP/ocJv8AwDauGooA7n+zfAf/AEOE3/gG1H9m+A/+hwm/8A2rhqKAPqTw41s2gWH2OYz24t0WOQrjeoUAHHbpV+sTwF/yJmkf9eqfyrboAKKKKACiiigAooooAKKKKACkb7p+lLSN90/SgD5X1f8A5C17/wBfEn/oRqrVrV/+Qte/9fEn/oRqrQAUUUUAFFFFABRRRQAUUUUAFFFFABRRRQAUUUUAFFFFABRRRQAUUUUAFFFFABRRRQAUUUUAdf8ACtius3zK20iwlIPocVsab4kvPEHh3XvtPyi30bZjP3n53N+PFedxSyREtFK8ZIwSrEZHpRHLJGrrHK6K42uFbAYeh9aAPUrfT7q/13wtrVqqyWFvaJ50wYYjKjkGs5rC613wbqMelRfaGfWZJVAIGVyeefrXAJdXMcDQR3MyQt96NZCFP1FLDd3UCbILqeJc52pIVGfwoA67wPpd9pHj+xttQgMEpR3Ckg8bT6Unhz/kB+Mf+uR/9DNckbq6aYTNdTGUDAcyHcB9aYs0qq6rK6q/3wGIDfX1oA9U0SwvZbWzsdRNvq3h6Wy8xruVQGtzg/KD144H/wCquY8GBF0LxesbbkFkQh9Rk4/SuUW6uFtzbrczLCTkxiQ7T+HSmpLJGrrHK6K4w4ViAw9D60Aeg+Ebuw8O+DYL3UJLiNr+9Dp5CgsVj9c9s5zWvasNA1rxXqMMayIbeO7hXPDbsn+deTvLI6JG8rsifcUsSF+g7U43VyylWuZiCoUgyHBUdB9KAO81q3i1LVfD/i2zUCO8uIo7pR/BKGA/X+grbk1q4u9c8UaXJDarFbWsux0jw7cdz3615OlxOkflpPKqbt20OQM+uPWgXFwHeQXEodxh23nLD3PegD0200+61HUPB+r2aLLZWtugnlDDEZU5INV9R0+71/whdrpMX2ktrs0owwGUweefqK87jurmKFoY7mZIn+8iyEKfqKWG7uoU2Q3U8SZztSQqP0oA7vQ/D2rxeE9f0h7Mi9kMLJFuGSMn/CtjS0Np4k8MaXIyG7tNPmEyBgdhbkA/lXlwv74MWF9chj1Pmtk/rUaTzJMZknkWU9XDkN+dAHd67D4nuLqwn1XR7W0toLxCJIUCk5bAzg810GuX1xrB8TaBatHBewYeIxqA08eBuUnuf8a8nkvryRdsl5cOM5w0pIz+dNW5uFnM63EolPWQOdx/GgDc+HHHjbTM8fvT/I12elaqmk6EZpsG2l1yaG4U9CjZB/xry2OWSOQSRyMjg5DK2Dn60rTTNH5bTSMm7dtLHGfXHrQB6N4qv00f4o6dcK2IEhijbnjYcg/pUPxBktdJv9H0O2bbb285u5fqz8fkM/pXn8sskrBpZXkYDALMSQPSkllkmffNI8jdNzsSf1oA9Xlsbiy8VeIdfuAiabNZP5U+4bX3KMY/KsbxJ4e1fWNF8Ny6daGdItNRXIYDB49a4R7q5eBbd7mZoV+7GZCVH4dKel/fIgRL65VQMACVgAPzoA7v4bQJOdT8L6ouwxSpcBSejxsNw/l+tSeENRl1Tx/rl/AqyM9tKIFboQCAo+hx+teeLcTrK0qzyLI2dzhyCc9cmkhmmgffDNJE2MZRipx+FAHoSweI5PFWhXmtaVbWUcd0I1MKBQSx74PtWlovia9uvGcegOf3cN5cMXz99drbV/A5/SvL3vr1yu+8uG2nK5lJwfUVGs8yzecs0iy9d4YhvzoA9Q0dtZXwXB/Yun217L9vn3rMgYKu48jJqr4fn1PQbDxLfXlutveJJFcNEuAuGYkgD0xmvPYr28iXbFeXEa5zhZSBmmvdXLh99zM2/AfdITux0z60Ad58WntZLfQZbLAt5EkkjA9GKt/Mmsr4r/8AI4P/ANe8X/oNcs8sjoiPK7KnCAsSF+npRLLJM++aV5Gxjc7En9aAGUUUUAFFFFABRRRQAUUUUAFFFFABRRRQAUUUUAFFFFABRRRQAUUUUAFFFFABRRRQAUUUUAFFFFABRRRQB9MeAv8AkTNI/wCvVP5Vt1ieAf8AkS9I/wCvVP5Vt0AFFFFABRRRQAUUUUAFFFFABRRRQBz0vgjwpJI8kmiWzO7FmJ3ck9e9N/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AB7/ABro6KAIrO2gs7WK1tYxFDEoVEHRQO1S0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9k=" id="324" name="Google Shape;324;p16"/>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5" name="Google Shape;325;p16"/>
          <p:cNvSpPr/>
          <p:nvPr/>
        </p:nvSpPr>
        <p:spPr>
          <a:xfrm>
            <a:off x="0" y="3"/>
            <a:ext cx="12192000" cy="49287"/>
          </a:xfrm>
          <a:prstGeom prst="rect">
            <a:avLst/>
          </a:prstGeom>
          <a:solidFill>
            <a:srgbClr val="C4CD21"/>
          </a:solidFill>
          <a:ln>
            <a:noFill/>
          </a:ln>
        </p:spPr>
        <p:txBody>
          <a:bodyPr anchorCtr="0" anchor="t" bIns="45700" lIns="45700" spcFirstLastPara="1" rIns="45700" wrap="square" tIns="45700">
            <a:noAutofit/>
          </a:bodyPr>
          <a:lstStyle/>
          <a:p>
            <a:pPr indent="0" lvl="0" marL="45720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Helvetica Neue"/>
              <a:ea typeface="Helvetica Neue"/>
              <a:cs typeface="Helvetica Neue"/>
              <a:sym typeface="Helvetica Neue"/>
            </a:endParaRPr>
          </a:p>
        </p:txBody>
      </p:sp>
      <p:sp>
        <p:nvSpPr>
          <p:cNvPr id="326" name="Google Shape;326;p16"/>
          <p:cNvSpPr/>
          <p:nvPr/>
        </p:nvSpPr>
        <p:spPr>
          <a:xfrm>
            <a:off x="1596997" y="1559209"/>
            <a:ext cx="9144000" cy="552432"/>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595959"/>
              </a:solidFill>
              <a:latin typeface="Helvetica Neue"/>
              <a:ea typeface="Helvetica Neue"/>
              <a:cs typeface="Helvetica Neue"/>
              <a:sym typeface="Helvetica Neue"/>
            </a:endParaRPr>
          </a:p>
        </p:txBody>
      </p:sp>
      <p:sp>
        <p:nvSpPr>
          <p:cNvPr id="327" name="Google Shape;327;p16"/>
          <p:cNvSpPr/>
          <p:nvPr/>
        </p:nvSpPr>
        <p:spPr>
          <a:xfrm>
            <a:off x="1394008" y="1017408"/>
            <a:ext cx="9144000" cy="552432"/>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595959"/>
              </a:solidFill>
              <a:latin typeface="Helvetica Neue"/>
              <a:ea typeface="Helvetica Neue"/>
              <a:cs typeface="Helvetica Neue"/>
              <a:sym typeface="Helvetica Neue"/>
            </a:endParaRPr>
          </a:p>
        </p:txBody>
      </p:sp>
      <p:sp>
        <p:nvSpPr>
          <p:cNvPr id="328" name="Google Shape;328;p16"/>
          <p:cNvSpPr/>
          <p:nvPr/>
        </p:nvSpPr>
        <p:spPr>
          <a:xfrm>
            <a:off x="2589420" y="684987"/>
            <a:ext cx="9144000" cy="552432"/>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595959"/>
              </a:solidFill>
              <a:latin typeface="Helvetica Neue"/>
              <a:ea typeface="Helvetica Neue"/>
              <a:cs typeface="Helvetica Neue"/>
              <a:sym typeface="Helvetica Neue"/>
            </a:endParaRPr>
          </a:p>
        </p:txBody>
      </p:sp>
      <p:sp>
        <p:nvSpPr>
          <p:cNvPr id="329" name="Google Shape;329;p16"/>
          <p:cNvSpPr txBox="1"/>
          <p:nvPr/>
        </p:nvSpPr>
        <p:spPr>
          <a:xfrm>
            <a:off x="458580" y="165121"/>
            <a:ext cx="11989755" cy="114617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3200"/>
              <a:buFont typeface="Arial"/>
              <a:buNone/>
            </a:pPr>
            <a:r>
              <a:rPr b="1" i="0" lang="no-NO" sz="3200" u="none" cap="none" strike="noStrike">
                <a:solidFill>
                  <a:srgbClr val="000000"/>
                </a:solidFill>
                <a:latin typeface="Georgia"/>
                <a:ea typeface="Georgia"/>
                <a:cs typeface="Georgia"/>
                <a:sym typeface="Georgia"/>
              </a:rPr>
              <a:t>Why working with controversial issues can be particularly difficult for teacher students?</a:t>
            </a:r>
            <a:endParaRPr b="1" i="0" sz="3200" u="none" cap="none" strike="noStrike">
              <a:solidFill>
                <a:schemeClr val="dk1"/>
              </a:solidFill>
              <a:latin typeface="Georgia"/>
              <a:ea typeface="Georgia"/>
              <a:cs typeface="Georgia"/>
              <a:sym typeface="Georgia"/>
            </a:endParaRPr>
          </a:p>
        </p:txBody>
      </p:sp>
      <p:sp>
        <p:nvSpPr>
          <p:cNvPr id="330" name="Google Shape;330;p16"/>
          <p:cNvSpPr/>
          <p:nvPr/>
        </p:nvSpPr>
        <p:spPr>
          <a:xfrm>
            <a:off x="1" y="6576769"/>
            <a:ext cx="6932246" cy="281232"/>
          </a:xfrm>
          <a:prstGeom prst="rect">
            <a:avLst/>
          </a:prstGeom>
          <a:solidFill>
            <a:srgbClr val="00ABCD">
              <a:alpha val="4705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331" name="Google Shape;331;p16"/>
          <p:cNvSpPr txBox="1"/>
          <p:nvPr/>
        </p:nvSpPr>
        <p:spPr>
          <a:xfrm>
            <a:off x="200865" y="2535312"/>
            <a:ext cx="6932246" cy="485387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400"/>
              <a:buFont typeface="Arial"/>
              <a:buNone/>
            </a:pPr>
            <a:r>
              <a:rPr b="1" i="0" lang="no-NO" sz="2400" u="none" cap="none" strike="noStrike">
                <a:solidFill>
                  <a:schemeClr val="dk1"/>
                </a:solidFill>
                <a:latin typeface="Calibri"/>
                <a:ea typeface="Calibri"/>
                <a:cs typeface="Calibri"/>
                <a:sym typeface="Calibri"/>
              </a:rPr>
              <a:t>Little or no practical experience</a:t>
            </a:r>
            <a:r>
              <a:rPr b="0" i="0" lang="no-NO" sz="2400" u="none" cap="none" strike="noStrike">
                <a:solidFill>
                  <a:schemeClr val="dk1"/>
                </a:solidFill>
                <a:latin typeface="Calibri"/>
                <a:ea typeface="Calibri"/>
                <a:cs typeface="Calibri"/>
                <a:sym typeface="Calibri"/>
              </a:rPr>
              <a:t> of teaching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600"/>
              </a:spcBef>
              <a:spcAft>
                <a:spcPts val="0"/>
              </a:spcAft>
              <a:buClr>
                <a:schemeClr val="dk1"/>
              </a:buClr>
              <a:buSzPts val="2400"/>
              <a:buFont typeface="Arial"/>
              <a:buNone/>
            </a:pPr>
            <a:r>
              <a:rPr b="1" i="0" lang="no-NO" sz="2400" u="none" cap="none" strike="noStrike">
                <a:solidFill>
                  <a:schemeClr val="dk1"/>
                </a:solidFill>
                <a:latin typeface="Calibri"/>
                <a:ea typeface="Calibri"/>
                <a:cs typeface="Calibri"/>
                <a:sym typeface="Calibri"/>
              </a:rPr>
              <a:t>Lack of confidence or false confidence </a:t>
            </a:r>
            <a:r>
              <a:rPr b="0" i="0" lang="no-NO" sz="2400" u="none" cap="none" strike="noStrike">
                <a:solidFill>
                  <a:schemeClr val="dk1"/>
                </a:solidFill>
                <a:latin typeface="Calibri"/>
                <a:ea typeface="Calibri"/>
                <a:cs typeface="Calibri"/>
                <a:sym typeface="Calibri"/>
              </a:rPr>
              <a:t>as practitioners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600"/>
              </a:spcBef>
              <a:spcAft>
                <a:spcPts val="0"/>
              </a:spcAft>
              <a:buClr>
                <a:schemeClr val="dk1"/>
              </a:buClr>
              <a:buSzPts val="2400"/>
              <a:buFont typeface="Arial"/>
              <a:buNone/>
            </a:pPr>
            <a:r>
              <a:rPr b="0" i="0" lang="no-NO" sz="2400" u="none" cap="none" strike="noStrike">
                <a:solidFill>
                  <a:schemeClr val="dk1"/>
                </a:solidFill>
                <a:latin typeface="Calibri"/>
                <a:ea typeface="Calibri"/>
                <a:cs typeface="Calibri"/>
                <a:sym typeface="Calibri"/>
              </a:rPr>
              <a:t>Heightened </a:t>
            </a:r>
            <a:r>
              <a:rPr b="1" i="0" lang="no-NO" sz="2400" u="none" cap="none" strike="noStrike">
                <a:solidFill>
                  <a:schemeClr val="dk1"/>
                </a:solidFill>
                <a:latin typeface="Calibri"/>
                <a:ea typeface="Calibri"/>
                <a:cs typeface="Calibri"/>
                <a:sym typeface="Calibri"/>
              </a:rPr>
              <a:t>fears or concerns </a:t>
            </a:r>
            <a:r>
              <a:rPr b="0" i="0" lang="no-NO" sz="2400" u="none" cap="none" strike="noStrike">
                <a:solidFill>
                  <a:schemeClr val="dk1"/>
                </a:solidFill>
                <a:latin typeface="Calibri"/>
                <a:ea typeface="Calibri"/>
                <a:cs typeface="Calibri"/>
                <a:sym typeface="Calibri"/>
              </a:rPr>
              <a:t>about teaching controversial issues and consequences, such as negative reactions from students, parents or school management</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600"/>
              </a:spcBef>
              <a:spcAft>
                <a:spcPts val="0"/>
              </a:spcAft>
              <a:buClr>
                <a:schemeClr val="dk1"/>
              </a:buClr>
              <a:buSzPts val="2400"/>
              <a:buFont typeface="Arial"/>
              <a:buNone/>
            </a:pPr>
            <a:r>
              <a:rPr b="1" i="0" lang="no-NO" sz="2400" u="none" cap="none" strike="noStrike">
                <a:solidFill>
                  <a:schemeClr val="dk1"/>
                </a:solidFill>
                <a:latin typeface="Calibri"/>
                <a:ea typeface="Calibri"/>
                <a:cs typeface="Calibri"/>
                <a:sym typeface="Calibri"/>
              </a:rPr>
              <a:t>Lack of knowledge and understanding of methods </a:t>
            </a:r>
            <a:r>
              <a:rPr b="0" i="0" lang="no-NO" sz="2400" u="none" cap="none" strike="noStrike">
                <a:solidFill>
                  <a:schemeClr val="dk1"/>
                </a:solidFill>
                <a:latin typeface="Calibri"/>
                <a:ea typeface="Calibri"/>
                <a:cs typeface="Calibri"/>
                <a:sym typeface="Calibri"/>
              </a:rPr>
              <a:t>that need to be used to successfully prepare for the lesson and keep everyone safe and included during the discussion in the classroom</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4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4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4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400"/>
              </a:spcBef>
              <a:spcAft>
                <a:spcPts val="0"/>
              </a:spcAft>
              <a:buClr>
                <a:schemeClr val="dk1"/>
              </a:buClr>
              <a:buSzPts val="2400"/>
              <a:buFont typeface="Arial"/>
              <a:buNone/>
            </a:pPr>
            <a:r>
              <a:t/>
            </a:r>
            <a:endParaRPr b="0" i="0" sz="2400" u="none" cap="none" strike="noStrike">
              <a:solidFill>
                <a:srgbClr val="000000"/>
              </a:solidFill>
              <a:latin typeface="Calibri"/>
              <a:ea typeface="Calibri"/>
              <a:cs typeface="Calibri"/>
              <a:sym typeface="Calibri"/>
            </a:endParaRPr>
          </a:p>
        </p:txBody>
      </p:sp>
      <p:pic>
        <p:nvPicPr>
          <p:cNvPr descr="Icon&#10;&#10;Description automatically generated with low confidence" id="332" name="Google Shape;332;p16"/>
          <p:cNvPicPr preferRelativeResize="0"/>
          <p:nvPr/>
        </p:nvPicPr>
        <p:blipFill rotWithShape="1">
          <a:blip r:embed="rId3">
            <a:alphaModFix/>
          </a:blip>
          <a:srcRect b="0" l="0" r="0" t="0"/>
          <a:stretch/>
        </p:blipFill>
        <p:spPr>
          <a:xfrm>
            <a:off x="6774941" y="1613958"/>
            <a:ext cx="5390673" cy="469157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17"/>
          <p:cNvSpPr/>
          <p:nvPr/>
        </p:nvSpPr>
        <p:spPr>
          <a:xfrm>
            <a:off x="1241608" y="865008"/>
            <a:ext cx="9144000" cy="552432"/>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595959"/>
              </a:solidFill>
              <a:latin typeface="Helvetica Neue"/>
              <a:ea typeface="Helvetica Neue"/>
              <a:cs typeface="Helvetica Neue"/>
              <a:sym typeface="Helvetica Neue"/>
            </a:endParaRPr>
          </a:p>
        </p:txBody>
      </p:sp>
      <p:sp>
        <p:nvSpPr>
          <p:cNvPr id="338" name="Google Shape;338;p17"/>
          <p:cNvSpPr/>
          <p:nvPr/>
        </p:nvSpPr>
        <p:spPr>
          <a:xfrm>
            <a:off x="5383014" y="731838"/>
            <a:ext cx="3019533" cy="1103587"/>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254000" lvl="0" marL="342900" marR="0" rtl="0" algn="l">
              <a:lnSpc>
                <a:spcPct val="100000"/>
              </a:lnSpc>
              <a:spcBef>
                <a:spcPts val="0"/>
              </a:spcBef>
              <a:spcAft>
                <a:spcPts val="0"/>
              </a:spcAft>
              <a:buClr>
                <a:srgbClr val="000000"/>
              </a:buClr>
              <a:buSzPts val="1400"/>
              <a:buFont typeface="Helvetica Neue"/>
              <a:buNone/>
            </a:pPr>
            <a:r>
              <a:t/>
            </a:r>
            <a:endParaRPr b="0" i="0" sz="1400" u="none" cap="none" strike="noStrike">
              <a:solidFill>
                <a:srgbClr val="595959"/>
              </a:solidFill>
              <a:latin typeface="Helvetica Neue"/>
              <a:ea typeface="Helvetica Neue"/>
              <a:cs typeface="Helvetica Neue"/>
              <a:sym typeface="Helvetica Neue"/>
            </a:endParaRPr>
          </a:p>
          <a:p>
            <a:pPr indent="-254000" lvl="0" marL="342900" marR="0" rtl="0" algn="l">
              <a:lnSpc>
                <a:spcPct val="100000"/>
              </a:lnSpc>
              <a:spcBef>
                <a:spcPts val="0"/>
              </a:spcBef>
              <a:spcAft>
                <a:spcPts val="0"/>
              </a:spcAft>
              <a:buClr>
                <a:srgbClr val="000000"/>
              </a:buClr>
              <a:buSzPts val="1400"/>
              <a:buFont typeface="Helvetica Neue"/>
              <a:buNone/>
            </a:pPr>
            <a:r>
              <a:t/>
            </a:r>
            <a:endParaRPr b="0" i="0" sz="1400" u="none" cap="none" strike="noStrike">
              <a:solidFill>
                <a:srgbClr val="595959"/>
              </a:solidFill>
              <a:latin typeface="Helvetica Neue"/>
              <a:ea typeface="Helvetica Neue"/>
              <a:cs typeface="Helvetica Neue"/>
              <a:sym typeface="Helvetica Neue"/>
            </a:endParaRPr>
          </a:p>
          <a:p>
            <a:pPr indent="-276225" lvl="0" marL="342900" marR="0" rtl="0" algn="l">
              <a:lnSpc>
                <a:spcPct val="100000"/>
              </a:lnSpc>
              <a:spcBef>
                <a:spcPts val="0"/>
              </a:spcBef>
              <a:spcAft>
                <a:spcPts val="0"/>
              </a:spcAft>
              <a:buClr>
                <a:srgbClr val="000000"/>
              </a:buClr>
              <a:buSzPts val="1050"/>
              <a:buFont typeface="Helvetica Neue"/>
              <a:buNone/>
            </a:pPr>
            <a:r>
              <a:t/>
            </a:r>
            <a:endParaRPr b="0" i="0" sz="1050" u="none" cap="none" strike="noStrike">
              <a:solidFill>
                <a:srgbClr val="595959"/>
              </a:solidFill>
              <a:latin typeface="Helvetica Neue"/>
              <a:ea typeface="Helvetica Neue"/>
              <a:cs typeface="Helvetica Neue"/>
              <a:sym typeface="Helvetica Neue"/>
            </a:endParaRPr>
          </a:p>
        </p:txBody>
      </p:sp>
      <p:sp>
        <p:nvSpPr>
          <p:cNvPr descr="data:image/jpg;base64,%20/9j/4AAQSkZJRgABAQEAYABgAAD/2wBDAAUDBAQEAwUEBAQFBQUGBwwIBwcHBw8LCwkMEQ8SEhEPERETFhwXExQaFRERGCEYGh0dHx8fExciJCIeJBweHx7/2wBDAQUFBQcGBw4ICA4eFBEUHh4eHh4eHh4eHh4eHh4eHh4eHh4eHh4eHh4eHh4eHh4eHh4eHh4eHh4eHh4eHh4eHh7/wAARCALgAy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myuscbSOcKoyTQA6iqH9r6f/z8D8jR/a+n/wDPwPyNAF+iqH9r6f8A8/A/I0f2vp//AD8D8jQBfoqh/a+n/wDPwPyNH9r6f/z8D8jQBfoqh/a+n/8APwPyNH9r6f8A8/A/I0AX6Kof2vp//PwPyNH9r6f/AM/A/I0AX6Kof2vp/wDz8D8jR/a+n/8APwPyNAF+iqH9r6f/AM/A/I0f2vp//PwPyNAF+iqH9r6f/wA/A/I0f2vp/wDz8D8jQBfoqh/a+n/8/A/I0f2vp/8Az8D8jQBfoqh/a+n/APPwPyNH9r6f/wA/A/I0AX6Kof2vp/8Az8D8jR/a+n/8/A/I0AX6Kof2vp//AD8D8jR/a+n/APPwPyNAF+iqH9r6f/z8D8jR/a+n/wDPwPyNAF+iqH9r6f8A8/A/I0f2vp//AD8D8jQBfoqh/a+n/wDPwPyNH9r6f/z8D8jQBfoqh/a+n/8APwPyNH9r6f8A8/A/I0AX6Kof2vp//PwPyNH9r6f/AM/A/I0AX6Kof2vp/wDz8D8jR/a+n/8APwPyNAF+iqH9r6f/AM/A/I0f2vp//PwPyNAF+iqH9r6f/wA/A/I0f2vp/wDz8D8jQBfoqh/a+n/8/A/I0f2vp/8Az8D8jQBfoqh/a+n/APPwPyNH9r6f/wA/A/I0AX6Kof2vp/8Az8D8jR/a+n/8/A/I0AX6Kof2vp//AD8D8jR/a+n/APPwPyNAF+iqH9r6f/z8D8jR/a+n/wDPwPyNAF+iqH9r6f8A8/A/I0f2vp//AD8D8jQBfoqh/a+n/wDPwPyNH9r6f/z8D8jQBfoqh/a+n/8APwPyNH9r6f8A8/A/I0AX6Kof2vp//PwPyNH9r6f/AM/A/I0AX6Kof2vp/wDz8D8jR/a+n/8APwPyNAF+iqH9r6f/AM/A/I0f2vp//PwPyNAF+iqH9r6f/wA/A/I0f2vp/wDz8D8jQBfoqh/a+n/8/A/I0f2vp/8Az8D8jQBfoqh/a+n/APPwPyNH9r6f/wA/A/I0AX6Kof2vp/8Az8D8jR/a+n/8/A/I0AX6Kof2vp//AD8D8jR/a+n/APPwPyNAF+iqH9r6f/z8D8jR/a+n/wDPwPyNAF+iqH9r6f8A8/A/I0f2vp//AD8D8jQBfoqh/a+n/wDPwPyNH9r6f/z8D8jQBfoqh/a+n/8APwPyNH9r6f8A8/A/I0AX6Kof2vp//PwPyNH9r6f/AM/A/I0AX6Kof2vp/wDz8D8jR/a+n/8APwPyNAF+iqH9r6f/AM/A/I0f2vp//PwPyNAF+iqH9r6f/wA/A/I0f2vp/wDz8D8jQBfoqh/a+n/8/A/I0f2vp/8Az8D8jQBfopsUiyxrIhyrDINOoAKKKKACiiigAooooAKKKKACq+pf8g+f/rmasVX1L/kHz/8AXM0AcZRRRQAUUUUAFFFFABRRRQAUUUUAFFFFABRRRQAUUVR17WNN0LTJNS1a8itLWP70jnv2A9T7UAXqK8/0v4xeBdQ1GOxi1CeOSVwkbSW7BWYnAGa7bVtRsNJsZL7U7uG0tohl5JWCqKALVFecSfGzwAlwYhqFy6g481bZtv8ALNb2q+P/AAtplrpV1dX7+RqwzZukTMJBkD04696AOpopk8iQQSTSHCRqXY+wGTWN4O8V6L4tsp7zQ7h54YJPKkLRlMNjOOfagDcorjPFfxO8G+Gr5rC/1IyXaffht0MjJ9ccA+1XvBvjrwx4tLx6LqKyToNzQSKUkA9cHqPpQB0tFUdc1fTdD06TUdWvIrO1j+9JI2Bn0HqfauHt/jV4BmvBb/2hcRKTgTSW7BPz7UAejUVSn1Wwi0WTWftCSWKQmczRncCgGcjHXiqvhLxJpPinSf7U0adprXzDHuZCp3DrwfrQBr0VU1jUrDR9Om1HU7qK1tYRl5ZDgCuHs/jN4Cub5bRdRuIy7BVke3YISenOKAPQ6KAcgEdCM1R17VrHQ9HudW1KbybS2TfI+M4H0HWgC9RWN4R8TaP4q0x9R0S5M9ukhiYlCpDAZwQfrR4s8UaH4WsFvNcv0tY2O2NcEvIfRVHJoA2aK4nwr8UvB/iTVY9L0+9mW8lJEUcsLLvwM8Hp0FdtQAUVwniD4teCNF1J9PuNSeeeNtsgt4jIqHuCRxmun8Ma/pXiXSU1TRrr7TasxXdtKkMOoINAGpRXMeKvHnhnwxqtvpmsXzQXVwgdFEbN8pOASR05rpmICls8AZyPSgBaK89l+M3gCKV431ScMjFSPsz9QcHtWtpPxD8Lap4f1LXbO9kex0wA3TmFgVGM8DGTQB1lFedn40/D7/oKT/8AgM/+Fdn4b1rT/EOjQavpcrS2k+fLdlKk4ODwaANGimyOscbSOwVVBZiewFc54O8c+G/Ft1c22h3zTy2yhpFaNl+UnGRnrQB0tFYnjDxTo3hPT4r/AFu4eCCWURIyxl8sQTjA9ga0dI1Cz1bTLbUtPmWe1uUEkTr3B/kfagC1RWD4f8X6Fruralpem3LyXWmsVulaMqFIYqcE9eRXNXHxn8AQymP+1J5MEglLZ8Z/KgD0Oiuf8KeNPDHijK6Jq0NzKoy0JysgHrtPNdBQAUVgaT4w0LVPE974bs7l31GyDNPGYyAoBAPJ4PLCofD/AI58Na7r91oWnXxfULUuJInjK5KNtbBPXB9KAOlorE8YeKtF8J2cF3rdw8EVxL5UZWMvlsZxx7CtOe9tbewN/cXEcFqIxI0sjbVVSM5JPSgCxRXnV58afANvcmBdRuJwDgyRW7FPz71s3vxE8J2nhq08Ryag5027mMMMqwsSXAJIxjI6GgDrKKjtpo7i2iuIjmOVFdDjGQRkViX/AIw0Kx8WWvha4uXXVLoBooxExBBzj5unY0Ab9FUPEGrWOhaPc6tqUjR2lsu6VgpYgZx0H1qtpfiXRdR8Mr4khvFTS2Vn8+UbAArFSTnpyDQBsUV50PjT4AN59n/tKcLu2+d9nbZ+eK6PxR408PeG00+TVbt411HP2YpGzb+h7dPvCgDoqK57T/GegX3iy48LQXUg1W3DF4XiZRwATgng8HNaXiDV7DQdHuNW1SbybS3XdI+Ccc4HA68mgC/RXE3vxS8G2el2GpXN9OltfhzbMbZ/nCHDHGPWq1l8YPAd5ewWdvqczTTyLHGDbOMsTgdqAO/opSMEg9RXD+Jvip4L8P6k+nXmpPNdRnbKlvGZPLPoSOM+1AHb0Vz2k+NPDmqeGbnxHZ3+/TbQMbiQxsDHtGSCuM9DXOJ8aPh+0wj/ALUnUE/fNs+3+VAHolFVtL1Cy1Swiv8ATrqK6tZhujljbKsKwvFXjzwz4Y1W20zWL4wXNwoZFEbMACcAkjpzQB01FHbI5Fc74v8AG3hnwoqjW9TjglcZSFQXkYeu0c496AOiorhfDXxX8Ga/q0Gl2V7Ol3cOEhSWBl3t6A9KTVvi14H0rVLrTb3UpkubWVopVFu5AYdRnHNAHd0Vy/g7x74Z8W3k9pod5JPLBH5kgaJkwucdSPesrXfi54H0fUnsJtSeeaNtsht4jIqHuMjj8qAO9orN8Na5pfiPSI9V0e5FzaSEqr7SvI6gg1pUAFFFFABRRRQAUUUUAFFFFAHZaX/yDoP9wVZqtpf/ACDoP9wVZoAKKKKACiiigAooooAKKKKACq+pf8g+f/rmasVX1L/kHz/9czQBxlFFFABRRRQAUUUUAFFFFABRRRQAUUUUAFFFFABXjv7UOnajc6FpF/bwyXFhZ3DNdxpnjIG1j7cMM9s17FWJ4l8UeHtAntLTXb+G1+3b1iEw+RsYyD2A5HWgDkfAur/DDxYtlFpmm6bb39ttkitpIRHNGy91P8WD6E1yfxHWbx18brDwTPcSR6VZKHmRDjcdu9z9cYUelYfxsi8Hw61o954Hmt11p7jLpp7ZX/ZbA4DbsdOvNavxCe+8C/GXTPG15bPJYXkSLcsgyA+zZIv1/iHrQB69b+DPCUFgLGPw5pn2cLt2tAGJHuTyT715N+0nHa6Zc+D44Y1gtLR2Coo4RFK8D8BXqEPxC8EzWAvl8S6eISu75pQGH1U85ry/9oq6s9UuvBd5bSJcWl1IXjb+F0Yp/MUAdVqXxm8AT6dcwx6pcF5IXRR9kk6lSB2rgvhNrc/h74J+L9VtW23EdyFhb0dkAB/DOa9j1fwd4STSrx08M6SrLbuVItVyDtPPSvHfhHoc3iL4K+LtJtRuuJboNCPV1QED8cYoA634AeC9I/4Q+LxFqllDf6jqLvJ5lwu/YmccZ7k5JNc/8dtDtvBXiDRPGfhuJdPla4KTRwjapYcg49xkEd62fgN480a38Kp4Z1y9i02/093RVuTsDoTnqe4OQRWJ8Zdct/iF4o0Xwb4XkF+I5zJPPHygY8dfRRkk0AP8cyN8QfjVo/he4kdNKggjnkiVsA7ovNY/XaQor1XWfAfhTUtCk0htDsoIjGVjeKIK8RxwwbrmvKfiDHJ8PvjLpHi5oZJdKmijhkdR02x+Uw+u0BhXpmtfErwbp+gSarHrlpdDyy0MMT5kkbHC7eooA8r+E2o3kHgnx54Tu5TIunWs7Q5P3eGVwPbIB/E12X7MH/JM/wDt9k/ktcl8KdIvj8P/ABv4s1CIxnVbWYQgjG4YZmYe2SB+Faf7PPirw3o3w++x6rrVnZ3H2uR/LlkCttIGDQBq/tOabqd94JtJ7GKSa3tLsS3cacnZtIDEegNP+H2sfC7xVp9hpsGl6bbX8KJttZ4QkgdQOVb+LkZ61117498H21nbXU+uWhtLuZrdJQdyFwuSpPbgjr614z8eo/A23T9Q8JTWi629yCV09uGX+8QOA2cYx1oA+jDycnrXkP7SepTTWGjeELElrrVbtWZR3RSAB+LEfka9T0Y3TaPZNe8XRt4zNn+/tGf1rwXVdNvfid8bNUj0/VJNOt9Ij8uO7jBJQocfLgjkuT37UAavwX83wf8AFPxB4FunPlTDzbbP8RXkEfVSf++ag/aBgksPiH4f8Ratp8moaBCiJJGBldwcllP1BH1xisPx14a1j4a+KtA8V3Gu3Gtk3IWSeUEMu3+Akk5yu78q9t1nxf4NS9TRNX1KxU3VstwsVyAY5I2+7yeO3SgCj4Ivvh74juotW8N2+mi+tlOAkIimiBGCCvHbiup1mG4uNIvYLV9lxJbukTZ6MVIH618+6lDoFn8dfD//AAr2VG8yVPtSWzloly3zAH+7tzkdBX0RfXMFlZz3lw4SCBGkkY9lAyTQB85/BrWPB/hptQ8P+OdKit9Ta4wbi8t964xgqSfu85OehzX0D4fs9IsdJih0OG3h09syxiA/uzuOSRXAeM9X+FPi3wxPf6hqGmTMICYpgdtyjY4A/iznsa4v4YeIL/w98CPEWozSSCJJzDppY/xuoB2+wJz9c0AYHjCzvPH2v+NvEtrue20eNRAR3VGxgfgHb8K90+E+u/8ACRfDfTb5n3TpAbef/fQbf1GD+NeUfDj4T61qngy31KPxdd6RHqKF3tYlba68gFsMM5H861P2fLmfQfEnibwJfP8AvIWaWHPGSnysQPdSp/CgDmPg7q3gXTbnX18ZLYM8l1/o/wBpg8zgM2cccdq9J8U3nhLUPgz4quvCEdmtobZklNtD5YLgDqMc8GuO/Z78OaFr0/iVtZ0q2vjDdgRmVc7cs2cV6J8StG0rQ/hD4ltdIsIbKBrR3ZIhgFuOaAPNfhd4o+Fmm+C7Sz8TWtk+qI7mVpNPaVsE8fMFOeK9y8KXGj3fh2zu/D8cUemToZLdY4vLXGTn5e3INeQ/B+5+GsfgGyTxF/YH9oh5PM+1Ihkxu4zn2r2Hw3daNdaPC/h+S1fTkzHF9mx5a4PIGPc0Acv8dNe/sH4b6jJG+24uwLSHB5y/BI+i5ryLwPZ3Xw5+IXhS4vSY7bW7FVmzwF8wkYP+6Shro/jl5/i/4laB4Dsp/LCfvJ3Az5bP/ER/soCfxrG+Knwz1zQfC/8Ab03iy81r7A6YjmVv3SkgblJY4wcUAdf+1Tx4H04H/oJLn/v29ZfwT1y58J+LLj4e61IRBOwm02R+mWG4AezD9QRVb4162viL4J+GtYVgXnuo/Nx2kWN1YfmDW/8AGPwfLrHgvTPEmkqy6xpFtFIpj+9JEFBI+q9R+NAGd8Ef+Sl+P/8ArtL/AOjmqp+zNpWl6lZeI21DTbS7KXUQUzRB9oIfIGaj/Zuv31TxT4r1KVQJLqBZZAP7zNlv1zSfs267ouj2XiJdV1S0sjJcxsgmkClgA+cZ+tADvjx4XsfB82l+M/C0Y0y5S6EciQnCFsEhgO3Qgjoa9v0S9/tLRrHUAu37TbxzY9Nyg14Z8X/E0PxG1bS/BfhDdfqLjzJ7hFOzOMcH0AJJPSvdtLtI9P021sIjlLaFIlPqFAGf0oA8Z+GP/JxHi7/rlN/6MjrzUx6tYeKPEXi3R2YT6JrDPIB/ceWQEn2yAD7NXpXwx/5OJ8Xf9cpv/RkdJ8DLW3vvGHxBs7uJZbee4eORGHDKZZARQBW+O/iCz8UfDLw1rViR5c9+NyZ5jcI25T9DT/jPdXniDxR4T+H9vcNBa3UNvJcFT94v8oz67QpOPcV538Q9I1DwbqN14QmZ5NNe7S9sXboRyufrg4PuBXoPxptb7QPFHhTx9a27T29tDBHPgcKyfMAfTcGI/CgD1bSfA/hHS9OSwttAsHiVdpaaEO7+7E9TXnH7S2n2Wl/D3R7HTrWO1tYtS+SKMYVcpITj8Sa77S/iN4K1HTlvovEFlEhXLRzSBHQ+hB7157+0hqmn618OdG1LS7pLq0l1L93KnRsJID+oNAHr/h7/AJF/Tf8Ar0i/9AFeP+NP+TnPDn/XKP8Ak9d5ofjzwZFolhFJ4l05HS2iVlMwyCEAIrzv4uXUeh/GLwt4xmy+lSRRnzlGRgE5x/wFwaAPQ/jh/wAkq17/AK4L/wChrXmV3puqan+y5pcemRySmGd5p40GS8SzSZ474JB/Cun+OPjjw3P8OrzT9O1a1vrrUQkcMcDhjjcCWOOnArX8C6hp/gP4UeHl8S3IsBKNuZAflaRmcA+nB5oA5z4Y618L9f8AD1h4futL0621BIljkhuoQrSyDqyv3JPPXNVv2oQFuPCSgYAuJQB6f6us34+j4eXOhx6lodxp/wDbjzqU+wsP3i5+YsF4Hrnrmq/xoa+fwp8OX1Tf9sMRM2/72cRdffGM0AanxgVvCXxg8O+M4lK29yVS4I7lflb80b9K0f2l9UkuLHRvCWnt5k+qXKyFV53KCAv5sw/Kug/aC0P+2fhrdzRpuuNPZbuPHXC8N/46TXnnwiafxz8TrDWrwF4NC0uFPm5HmKu1f/HiW/CgBfj1p9l4fm8C6Yyr9ksYTHJxkFVZNxx3zzXaaN4r+Dd/rdrZ6XY6f9smnVbfGmMp3k/LyV4rnP2mTCPFHhI3OzyAz+Zv+7t3pnPtiu3tdS+EcOoRy2MnhmO4WQGF4kQMGzxg+tAHc3aySW8yRNslZGCt6Njg183/AAo1Twz4R1nVtF8f6UsWoST4F1dQeYqjnIOegJ53d6+kZpY4YXmlYLGil2Y9AAMk1534i1z4U+MNAkudU1DTJ0WM4kc7LiLjt/Fn2oAveMLTRLT4Q6//AMI9Dax2E9lNMv2Yjy2LLyRiuC+GC+BR8Gnk8TLpPmbp9xl2+d1+XH8WfSsn4WNen4L+O42aVtNSJvshfpnY2/H4bM+9anwU+GfhDxF4MtNd1eynuLxppFYeeVQhWwOAM/rQBr/srrdr4S1VpPMFk16Ps2//AHfmx/47n3rz/wAYWd54+8QeNvElrue20eJVt8c7lRwMD6qJG/EV7l8RNQs/Bfw01CXT4IrRIbcwWkUYwod/lXH4nNeU/Dj4T61qng231KPxfeaRHqSl3tYlbDrkgFsMM5H6GgD034d+K01D4SW/iCZvMlsbN1uBnkvCvP5gA/jXn/wL8M2njS61Txx4qjXUriS6McUU3KA4DEkdwMgAdOtM+CUUtlqPjD4ZahLtaSOURHpkgFGIHupVvwpnwP8AFlp4HudT8F+LH/s2RLkyRSyjCbsBSCfQ4BB6UAe0Q+GvDsN/b38OiWEN1bnMMscIVkOMdvY14Do2reEdI+M3i6fxhFBJZvcTLEJbYzDfvHYA44zzXu1v4y8K3Op22m22vWM93dNthijkDFjjPb6V4p4Tl8Lw/Gvxg3iv+zvspnmEf21QV3+YOme+M0Aej+GtS8F+I9I123+H8NrBfizaN3htDAQXBC8kDPIrzP4L614L8PwXnh3xrpUNrqhuCGnvLfcpHTYSfu4OfY5r1/QNa+Hlkl9N4fuNGh8q3M90LNVDeWncgdcZ/Wuc8eap8K/FXhW51C+1DTJpfIYwzIQtwrY+UepOexoA9E0Gz0uw0qG30WGCKw5eJYDlMMckir1eVfswPqDfD2ZbsyG2W8YWm/8Au7RuA9t2f1r1WgAooooAKKKKACiiigAooooA7LS/+QdB/uCrNVtL/wCQdB/uCrNABRRRQAUUUUAFFFFABRRRQAVX1L/kHz/9czViq+pf8g+f/rmaAOMooooAKKKKACiiigAooooAKKKKACiiigAooooAKxPFfhPw94phjj13TY7vy8+W+SrpnrgituigDkvDHw38G+G75b7S9HUXSnKSzOZCh9VzwD710eq6fY6rYyWOpWcN3bSffilXcD/gferVFAHAf8Kc+Hv2nz/7FkznOz7Q238v/r1u6p4I8L6lBptvd6Wph0zizRXZREOOnPPTvXRUUANmjSaF4ZBlHUqw9QRg1k+FfDOieF7Sa10Oz+ywzSeZIu8tlsYzzWxRQByfij4c+DfEl415qujI1y335YXMbP8A72OD9etaHhTwj4c8LROmh6XFas4w8n3pGHoWPOPatyigCpq+mafrFhJYapZw3lrJ96OVcj6+x9xXH2fwi+H9rei7TQ/McHISWZmT8q7uigCtdWNpdaZJpssCfZJIjC0SDaNhGNox04rjf+FQ/D3/AKAI/wC/7/413dFAHJH4b+CjoY0VtDiazWVpkUu25HIAJDZyMgD8qj8O/DHwToF+t9p+iqblDujedzJsPqAeM12NFAAeQevNYnhfwpoPhl7p9Fsfs73bBp2Lli5Gccn6mtuigDL8T+H9I8S6aNO1qzF1bBxIFLEYYdCCKxda+G/gzWLa2hv9HD/ZolhikWRhIEXopbvj3rrqKAOc8JeB/C/hV2l0TS0gmYbTM7F5MemT0H0reureC6tpLW6hSaCVSkkbjKsp6g1LRQBwT/B/4etd/af7DIOc+WJ2Cfl/9eug1nwh4d1bQ7fRLzTU/s62YNFbxMY1UgHHTr1NbtFAEVnbQWdnDZ20YjggjWONB0VQMAVj/wDCI+H/APhKT4nFjt1YjaZ1cjI27eR06Vu0UAYvhjwroXhk3R0Wy+zG7cPN85bcefX6mr+s6bZ6xpdxpmoQ+daXKGOVMkblPbIq3RQBwh+EPw9/6AI/7/v/AI11PhvQ9L8O6Uml6PbfZrRHZ1j3FsE9eTWlRQBh2vhPQbXxRN4misf+JtMCHnZyeCMHA6DgVp6pYWmqabcadfQia1uIzHLGf4lPUVZooA5WT4e+EpPD0WgPphbTYrg3KQmZvlkIwTnOenaunhijigSCNcRogRV9gMAU+igDB8OeEPDvh27vLrRtOW0lvBiba5IIznAB6c1gy/B/4fSSmRtEbJOSBO2K7yigDJ8OeGtB8OwtFomlW1kGGHZFy7fVjya1qKKAMTTPCug6b4hu/EFnZeXqV4CJ5t5O4EgnjoOQKXQPC2h6Df319pVn5FxfuXuX3k72yWzz05JraooAxPFXhPw/4oW3Guaet0bZi0TbipXPXkduBWpPZ2txYmxuLeKe1ZBG0UihlZcYwQanooA4G4+D3w9nuTcNojISc7EnYJ+VbN94E8KXmgW2gzaSg022k82GBHYBXwQTnOT1NdLRQBwn/Cofh7/0AR/3/f8Axrp9U8P6LqmiJouo6fFc2EaKiRSDOwKMLg9QQO9alFAHF6J8K/Auj3631poivOjbkM8hkVT6gHj866HxJoGj+I7D7DrdhFeQBtyh8gq3qCOQa06KAOK0X4VeBNIv1vrXRFeZG3J58hkVT64PH51teKPCuheJmtG1qy+0m0YtB85XaTjPT6CtuigCO5giubaS2njEkMqFHQ9GUjBH5VkeE/Cmg+FYZ4dCsBaLcMrS/OWLEZxyfqa26KAMDxZ4O8O+KpLeTXbD7U1uGWI+YV2g4z0+grFh+EvgCGZJo9CAdGDKfObgg5Heu5ooAZNHHNC8M0ayRupV0YZDAjBBrhrj4QfD2a7+0nQyjZzsjnYJ+Vd5RQBmf2Bo48PP4fjsIodMeIxNbx/KNp6++T69ad4c0PTPD2lppekW/wBntEZmVNxbBJ55NaNFAGT4p8OaP4msEsdatTc2ySCRU3lRuAIB4+prRsraCzs4bO1jEcEEaxxoOiqBgD8qlooAwx4S0AeKv+EoWx26tjBnVyM8beR06UzxV4N8M+KAp1vSYbmRRhZhlZAPTcOo+tb9FAHHeHPhj4J8P6jFqGm6QRdQtuiklmZyjeopNT+F/gfUtRuNQvdG825uZDLK/nMNzHqcZrsqKAOU0P4deDdFluJNP0WNDcwNbzB3Lq8bEZUg/QVmn4P/AA9N59p/sMg5zs89tn5f/XrvaKAIbK1trG0is7O3jt7eJdscUa4VR6AVNRRQAUUUUAFFFFABRRRQAUUUUAdlpf8AyDoP9wVZqtpf/IOg/wBwVZoAKKKKACiiigAooooAKKKKACq+pf8AIPn/ANw1YooA4UK391vyo2t/db8q7nav90flRtX+6PyoA4ba391vyo2t/db8q7nav90flRtX+6PyoA4ba391vyo2t/db8q7nav8AdH5UbV/uj8qAOG2t/db8qNrf3W/Ku52r/dH5UbV/uj8qAOG2t/db8qNrf3W/Ku52r/dH5UbV/uj8qAOG2t/db8qNrf3W/Ku52r/dH5UbV/uj8qAOG2t/db8qNrf3W/Ku52r/AHR+VG1f7o/KgDhtrf3W/Kja391vyrudq/3R+VG1f7o/KgDhtrf3W/Kja391vyrudq/3R+VG1f7o/KgDhtrf3W/Kja391vyrudq/3R+VG1f7o/KgDhtrf3W/Kja391vyrudq/wB0flRtX+6PyoA4ba391vyo2t/db8q7nav90flRtX+6PyoA4ba391vyo2t/db8q7nav90flRtX+6PyoA4ba391vyo2t/db8q7nav90flRtX+6PyoA4ba391vyo2t/db8q7nav8AdH5UbV/uj8qAOG2t/db8qNrf3W/Ku52r/dH5UbV/uj8qAOG2t/db8qNrf3W/Ku52r/dH5UbV/uj8qAOG2t/db8qNrf3W/Ku52r/dH5UbV/uj8qAOG2t/db8qNrf3W/Ku52r/AHR+VG1f7o/KgDhtrf3W/Kja391vyrudq/3R+VG1f7o/KgDhtrf3W/Kja391vyrudq/3R+VG1f7o/KgDhtrf3W/Kja391vyrudq/3R+VG1f7o/KgDhtrf3W/Kja391vyrudq/wB0flRtX+6PyoA4ba391vyo2t/db8q7nav90flRtX+6PyoA4ba391vyo2t/db8q7nav90flRtX+6PyoA4ba391vyo2t/db8q7nav90flRtX+6PyoA4ba391vyo2t/db8q7nav8AdH5UbV/uj8qAOG2t/db8qNrf3W/Ku52r/dH5UbV/uj8qAOG2t/db8qNrf3W/Ku52r/dH5UbV/uj8qAOG2t/db8qNrf3W/Ku52r/dH5UbV/uj8qAOG2t/db8qNrf3W/Ku52r/AHR+VG1f7o/KgDhtrf3W/Kja391vyrudq/3R+VG1f7o/KgDhtrf3W/Kja391vyrudq/3R+VG1f7o/KgDhtrf3W/Kja391vyrudq/3R+VG1f7o/KgDhtrf3W/Kja391vyrudq/wB0flRtX+6PyoA4ba391vyo2t/db8q7nav90flRtX+6PyoA4ba391vyo2t/db8q7nav90flRtX+6PyoA4ba391vyo2t/db8q7nav90flRtX+6PyoA4ba391vyo2t/db8q7nav8AdH5UbV/uj8qAOG2t/db8qNrf3W/Ku52r/dH5UbV/uj8qAOG2t/db8qNrf3W/Kuzup7W1iMlzJFEg7sQKkj8uSNZEClWAZTjqDTs7XFdXscRtb+635UbW/ut+VdztX+6Pyo2r/dH5UhnDbW/ut+VG1v7rflXc7V/uj8qNq/3R+VAHDbW/ut+VG1v7rflXc7V/uj8qNq/3R+VAHDbW/ut+VG1v7rflXc7V/uj8qNq/3R+VAFfS/wDkHQf7gqzRRQAUUUUAFFFFABRRRQAUUUUAFFFFABRRRQAUUUUAFFFFABTLglYJGBwQpxT6juf+PeT/AHD/ACpPYGY1tq0yYEyiQevQ1p21/bT8LJtb+63Brm6K5o1ZI51UaOuormra+uYOFkJX+63IrSttXhbAmUxn1HIraNWLNVUTNOimxyRyLujcMPY06tCwooooAKKKKACiiigAooooAKKKKACiiigAooooAKKKKACiiigAooooAKKKKACiiigAooooAKKKKACiiigAooooAKKKKACiiigAooooAKKKKACiiigAooooAKKKKACiiigAooooAKKKKACiiigAooooAKKKKACiiigAoopk00UMZkmkSNB1ZjgUAPormdU8Y6fb5S0VrqT1HC/nXKap4j1W/wAq05hiP8EXH5nrXXSwdSe+hy1MXThtqd9qmvaZpwInuFMg/wCWafM1cpqnjS8mylhCtun99vmb/AVyvf3or0KeCpw31OGpjKk9tCW7ubi6kMlzNJM/q7Zr1rSv+QZaf9cU/wDQRXkB6V6/pX/ILtP+uKf+gisMwVoxNcA7ykWaKKK8s9MKKKKACiiigAooooAKKKKACiiigAooooAKKKKACiiigAoJwCfSikk+430NAGf/AGxbf3ZPyo/ti2/uyflWFRXL7WRz+0kbv9sW392T8qP7Ytv7sn5VhVjeKdZm0lLOKzsvtt7eziCCIyBFJwSSWPQYFNVZDVSTO2/ti2/uyflR/bFt/dk/KvK77x1cW8KyroFx+5tPtd+kkgRoE3lPlB+8cgke1PTx5DLqlxpkFluuYtQjswpkxuV1JV/zGMU+eY+aZ6j/AGxbf3ZPyps2rW7xOoV8lSBxXlL+N9Yht7+W48PRRmzvEsmH2sYMzFcDOOmGBzVhfG1xPZwJZ6OZdTlu5bU25nURho03swfoRjp70c8w5pHZ0Vx9n46tZoJ7ieze3iTS/wC0IyzcuASrp9QQPzFJY+K9YvdU+wwaFAGjjgefzLxVZDIobAB64FZ8jM+VnY0VxOk+PPtV60N3pZhhZbloHimEjN5GdwZRyuQOKSz8c3MmknULjRWiRjAYWWYOjpK20ZYdHHdaORhys7mKSSNt0bsh9Qa0LbV5UwJlEg9Rwa4d/F9t/bWv6XHAWk0i188ndxKQMso9McfnW5pN19v0q0vtnl/aIUl25zt3DOKE5R1HdxOvtr63uOEkAb+63BqzXI1atr+5g4WTcv8AdbmtY1u5oqvc6Sis221aF8CZTGfXqK0I3SRdyMGHqDWqknsaKSew6iiiqGFFFFABRRRQAUUUUAFFFFABRRRQAUUUUAFFFFABRRRQAUUUUAFFFFABRRRQAUUUUAFFFFABRRRQAUUUUAFFFFABRRRQAUUUUAFFFFABRRRQAUUUUAFFFFABRRRQAUUUUAFFFFABRTZHSNSzsFUdSTgVgap4u0y0ykDG6kHaP7v51cKc5u0UROpGCvJnQ1Q1PWNO05c3Vyit2QHLH8K4PVPFOq32VSQWsR/hj6/ia4vxndXNtoFxPbzNHOzInmdWG5gCfrzXbHAuMeao/uOOWNTfLBHo2qeNZnzHp1uIx/z0l5P4CuYvr27vpN93cSTH0Y8D6DpXD31rqFnNZaR/bVy9veXwQSBh56JsJKlsdyPSsg69rFnJp0qSTXqwNdxzRnrKiOFBPuK6YSp0dOW39L/M55KpV+1f+v8AgHo9FeZx6jq0trYreXWpiWS8uVlSzOZMhQQoHoDVuS41Q6hZWurXOsRyfYgzpYj5t28gFxg44xn3rRYpPoQ8M11PQaK5G4sriLxbbWq6xqZhe1e4KNMPvKQAOnT1rJ0e5uZvDt1fm/1z7VHayvulOICckDacckcflTeIs7Nf0iVQur3PRK14/EmtRxJEl5tRFCqNg4Arxu38RapcWtx/pU0VxHYxRSD+65kALj3Kkc+9a3iCK/0mG2tW1fUJ7eS+CqYGzcBNhypOOeeRxUyrQmruN1/wbFqlODspWZ6f/wAJNrn/AD+n/vgUf8JNrn/P6f8AvgV5fq4vobKykjvdaWwMckkjnBuEfjaXGM7Bz2reu45b3wokn9pSiUW4l+0WrbfMIXORkdDQlTd/c29BN1Fb39zsT4l1zP8Ax/N/3yKP+El1v/n+b/vkV5XZrfXNvo9q2sagBd2cl3LIJBv3hRgA44X2q/faleyfDJdS+0SJdtApMsfDZ34yPelenZvk29BtVLpcx6KfEmuf8/zf98ik/wCEj1v/AJ/3/IV4/Jql6YJbdb7VhbpqEMahgBd7WUlhjHtxXc+HIwmlowmv5RIxb/Tf9avbB4GBx+tOn7ObsooVT2kFdyZ03/CR63/z/v8AkK9Qt2LQRs3JKgn8q8ar2S1/49ov9wfyrlx8Ix5eVWOrAzlJyuySiiivNPQCiiigAooooAKKKKACiiigApJPuN9DS0kn3G+hoA5KiiiuE5ArB8XaXqF8dOvNLa2N5p9z56R3BKpINpUgkcjrW9RQnYE7Hn+r+E/E97G++/sLibULD7HfyyZXyxvLbkAHzYBxzjpmm/8ACAXI8TW+tJPbiSHVPtDfMfng2qADx94Fc/jXoVFUptFczOL1Pwjd31pq9tI1q8d/rMV8FZjgwqEDKeOp2mqsPhHXNNtrSPS206T+zLyd7KOVioeCVSMOQOGXPvkVvfEaSSLwPq0kUjRusBIZTgjkd64+3eW38aLc3Gp3DCa7EEVzDcb0jJhB+zyRHpj727nrVRu0NN2NLUfAM91pHh2xW8iD2DbL1xkCWFm3Og/EDg1Zu/DeqJ44uddtdP0S6jleExyXMrrLAEXB2gKRXGRzTWWialE+oXZupbJJ/OS682G7HnqDMpzlDzgrxxV7xRNc3GuXtvH9ou0fXbSMQRXRi3qbUkqGzhcnmqsx2Zu+HvBN9ouqx6laS2STzi5ivG6kq7Fo3XI5YcZHcVVtvBOum3u/Ok023eV7f91bswilaOQM0xGMK7DsBiqPiu0axjsm828gt7eweeS0i1DdPaN5gzOMnEoHTGe9eo2zrJbRSK5kV41YORjcCOuKltrUUmzgU8C6pHdTakt/E97e/bFvEZ/3YSZSF28ZyMJnPpXSeD7fxDZ2UVjrMOmLDbwJHC9rM7sxUY+YMoxxW9RUczsS5NhRRRSEFPilkibdG7KfY0ylVSxwoJPoKANO21iRcCdA49Rwa0ra8t7gfu5Bn+6eDWPbaXcS4LgRr/tdfyrTttMtocFl8xh3auiDn1NoOZdooorY1CiiigAooooAKKKKACiiigAooooAKKKKACiiigAooooAKKKKACiiigAooooAKKKKACiiigAooooAKKKKACiiigAooooAKKKKACiiigAooooAKKKKACiiigAooooAK5PxD4purKRoINPkjboJJ1wD7gd66ymTQxTxmOaNJEPVWXIrSlKMZXkrmdSMpK0XY8l1HUr7UGLXd1JIP7ucKPwqpXoeqeDtPucvas1q/oOV/KuW1TwzqtjlvJ8+Ifxxc/p1r2aOJpSVo6Hk1cPVi7y1MWquq2MGpWEtlc7vLkHJU4IPUEe+atkEHBBB9DSV0tJqzOdNp3Rgf8Ita/Zipvbw3fnCcXe4eYHAwPbGOKsad4fsrG4tJoXlZrZJVG853mQgsze+RWvRUKlBO9inUm1a5jQ6HY2NxHfGeRfImluMsRgFxhs+wqpf22l6ldPrFvr8lsYohFJJbyrgLnPNaniX/kXtQ/69pP8A0E15/emzbT7lrHydg0WMTmMDbv3j72O/WuerJQ923n+f+RvSTnrc7O3fRbjU7a6j1aOe4jgNqv7wHfu559ziqH9kaVp9tNYT+IrlbYIY2gklUKgfOOPzIqpdQi48L3E8TaVJe2bx3KGwHQJzhvfGRWdd7rrRYdccQJJqOrLKv2gfII1BVQ3twamc12KjF9zoItH8O30kphvBI13brb/u5Bk+XtO4f7QwKbdaJpMLRWtxrc8V/JOJ1maVRK7AbR+lVlurO313QpprjTY1EdyJJLYhYt2F6e/Ss7xJNYT3XiCQyQSyyR2v2RsglhnnYfr6USlBK9lf/gXCMZN2u7f8GxuTaXpl5NHZHxBctfw70LiZfNKtjchHpxWhbXmgrp40m21C3EaQmIKsgJCgYP5Cuc0bR7jUdbvZ2e3igttUMrME/fllUfLu7Cqnh5o/+EfvFkk0n/U3Plqo/wBJ3bm6+2M/hihVHHpvf8AcE+u1vxOii0jSdSsLOHT9UkDWMfkpNbyAtsIwQfrWjdaJZzeH/wCxFMkVsECAqfmABz+ea53wYbRtdtDY+VtGixi4MQGPM3L97H8XWu1renGMot2MajlGVrnPP4UtWhO6/vTctOszXRcGQsowv4DNa+l2b2VsYXvLi7JYt5kxBb6cdqtUVpGnGLukZynKSs2FeyWnNrEf9hf5V43Xsdn/AMekP/XNf5V5+Y7RO/L95EtFFFeWekFFFFABRRRQAUUUUAFFFFABSSfcb6GlpGGVI9RQByVFbH9ir/z8H/vj/wCvR/Yq/wDPwf8Avj/69cnspdjn9nIx6K2P7FX/AJ+D/wB8f/Xo/sVf+fg/98f/AF6PZS7B7ORj0Vsf2Kv/AD8H/vj/AOvR/Yq/8/B/74/+vR7KXYPZyMC+tLa+tJLO8hWa3lG2SNs4YfhVJfD+iLq41caZAL4LtE2Dnpjp0zjjOM11n9ir/wA/B/74/wDr02XR1SNn88naCcbafs5oOSRyVp4Z8P2gvFt9ItUF4CtwNpIdT1HPQewxUR8I+GTpa6YdHtzZrL5wjy338Y3E5yTg461uUVndk3ZhyeEfDMlvbW76NbNDasWhUljtycnvkjPY5Fbg4GAAB2AooouxXCigAk4AJNXbbTLmXBZfLX1b/Cmk3sNJspVLBbTTnEcbN79q27bS7aLBYGRvVun5VdUBRhQAPQVrGi+poqXcybbR+jXEn/AV/wAa0oLeGAYijVffvUtFbRglsaKKQUUUVRQUUUUAFFFFABRRRQAUUUUAFFFFABRRRQAUUUUAFFFFABRRRQAUUUUAFFFFABRRRQAUUUUAFFFFABRUV3cw2sDTTuFQfrXI6trVzeMUjJhh/ug8n6mtadGVTYyqVYw3OjvtZsbQlWl3uP4U5NZM/ieQk+RaqB2Lt/hXO0V2xw0FvqccsTN7aGyfEeoE8LCP+A0+PxLeA/PDCw9sisOir9jT7Ee2n3OrtfEtrIcXETwn1HzCtm3uIbiPzIZFkX1U153UttcTW0okgkaNvbv9axnhYv4dDaGKkviPQ6KxtE1uO8IguMRz9vRvp71s1xTg4OzOyM1JXQUUUVJQUUUUAFFFFABRRRQAUUUUAFFFFABRRRQBn6noum6iD9ptkL/314b865bVPBM8eX0+4Eo/uScH867mit6eIqU9mY1MPTqbo8fvbG7spNl1byRH/aHB/Gq9eyzRRTRmOaNJEPVWGRXPap4P065y9qWtZP8AZ5X8q76eYRek1Y4amBkvgdzzp1WRGSRVdWGCrDIIqCOwsY4HgjsbVIX+/GsKhW+oxg10WqeGdVsct5P2iIfxxc/p1rGIIOCCD6Gu2MoT1jqccozho9CtbWNjbB1trK2hEgw4jiVdw98Dmlks7OS3W3ktLd4F+7G0SlV+gxgVPRVWXYm7KZ0rSzGIzplkUUkhfs6YBPXjFOGn6eGiYWNqDD/qiIV+T6ccVar1PR9PsH0m0drO3ZjCpJMYyeK569aNFJ2N6FKVZtXPKY44oy5jjRC7bn2qBuPqfU1WTS9LSQyJptkrnOWECgnPXnFe1f2bp/8Az423/foUDTtPHSxtv+/S/wCFczx8P5Tp+oz/AJjxu1tbW1Ura20FurHJEUYQH8qmr1/+z7D/AJ8bb/v0v+FH9n2H/Pjbf9+l/wAKazCP8ovqEv5jyCivX/7PsP8Anytv+/S/4Uf2fYf8+Vt/36X/AAo/tGP8of2e/wCY8gr2Oz/49If+ua/ypgsLEHiyth/2yX/CrAGBgcCuXE4lVrWVrHThsO6N7vcKKKK5DqCiiigAooooAKKKKACiiigAooooAKKKKACiiigAooooAKjuf+PeT/cP8qkqO5/495P90/ypPYGcrRVy2025mwSvlr6tWnbaXbxYMmZW9+lcsacmcyg2YkFvNMcRRs38q0rbRzwbiTH+yv8AjWuqqo2qoA9AKWto0ktzVU0tyG3toIB+7jAPr3qaiitUrGgUUUUAFFFFABRRUN1cR26bpDz2A6mhuwXJqY8saffkVfqaxbnUJ5iQp8tfQdfzqoeTk8n3rF1exm6nY6H7Za5/18f51Iksb/ckVvoa5qgcHI4PtS9s+wvaM6iisK2v54Tgt5i+jf41r2lzHcJlDz3U9RWkZqRcZJk1FFFWUFFFFABRRRQAUUUjMFUsxAA6k0ALSMyqPmIH1rMu9TOStuP+Bn+lZ0kkkhzI7Mfc1lKqlsZuojfa6tlPM8Y/GlS5t2PyzIf+BVzlFT7Z9ifaM6gHPTmiuchuJoTmORh7dq1LLUUkISbCN2PY1caiZammX6KKK0LCiiigAooooAKZPLHDC0sjBUUZJNPrmvGF6cpYxtx96T+grSnDnlYipPkjcydY1CTULku2REv+rT0Hr9apUVg+PI9Ql8OSppsrJKZE3BJAjumfmVWPRiOlenpCOiPM1nLVm9RXC+F9Z+xG00+GW5uI7nUmtzFeZE9mNm7Yx/i6frSf8Jpq06QfYdJtpJJIrmZw8xUKsL7TjjkkfrS9rG39f11K9lK53dFcLdeOb4B7q10qKSxhtLa7nZpsOqy9gMckVdXxdcnWhD/Z6DTWvTYrN5n7zzQuclf7vaj2kRezkdbRXnOr694i1Twfb6otpbWcUt3D5RS4O5vnwQeOBkD8DXoqb9i+YFD4G4KcgHvinGalsKUHHccCQcjg113hvVPtkX2edv36Dg/3h/jXIVLazyW1wk8ZwyHIqatNVI2KpVHCVz0Oio7WZLi2jnj+66gipK8pqx6iYUUUUAFFFFABRRRQAUUUUAFFFFABRRRQAUUUUAFFFFABWfqWjabqAP2m1Qsf414b860KKcZOLumKUVJWaOG1TwTMmX0+4Eg/55ycH865m+sbyxk2XdvJEf8AaHB/GvX6ZNFHNGY5o1kQ9QwyK7aePnH4tTjqYGEvh0PGj0r1vQv+QLZ/9cV/lWRqng/TbrLWpa1kP93lfyrd0+A2tjBbswYxoFJHfAp4vEQqwXKLC0J0pPmJ6KKK4DuCiiigAooooAKKKKACiiigAooooAKKKKACiiigAooooAKKKKACiiigAooooAKKKKACiiigAooooAKKKKACiiigAooooAKKKKAIbu4W3hMjcnsPU1gTSvNIZJDkn9KsapP510VH3U4H171kWuraXdzSwWupWk8sWfMSOZWZMdcgdK5qkrswnK7LlFZcXiLw/Lv8rXNOfy1LPtuVO1R1J54FX5bm3heFJZ442mbZEGYAyNjOB6nANQSS0VSi1jSZVuWj1OzdbU4uCsykRH/a54/Gnf2npv26Ox/tC1+1yJ5iQeaN7L6gdSKQFunxSPFIHRsMKpxajp83k+VfWz+eWEW2QHzCv3gPXGDn0xRYajp+oCQ2F9bXQibZJ5MgfY3ocdDTA6qyuFuYQ44YcMPQ1PWDps5hul5+Vvlat6umEuZG8ZXQUUUVZQUUUUAFYmpXhncxocRg/wDfVXdYn8u38tT8z8fh3rFrCrLoZVJdAooorEyCiiigAooooA1dJvCSLeU5/uE/yrTrmASCCOCK6Gym8+2WTv0b610UpX0NoSvoTUUUVqaBRRRQAHpXn+ozm5v5pj/E5x9O1d3eNttJm9EJ/SvPB0rtwi3Zx4t7IKzfE1np99o00GqS+TbZVjLv2mNgflYHsc4q7exyS2c0cMrRStGyo46q2ODXmD+INY1Lw9qlxLMVXTrSK3nR41ZXuTLhmIIweBXRUmloznpwbd0df/whummxWL7XfG4+0/ajeiX98ZMYzn6cVht4W06a/wBJhstXkTTRDcQiRLgCWWRmyye4+9mrGn6rfXXie4SbxBHZiO9FnHYtGD5ibM7h33E9D04rE8MzzWen6HFFeeaW1G8Dq6KTGQG6cZUnr+PpWb5L7f1oapS7/wBanRP4JhuPENxJO80WlC2t4YoIpcCUR5+Vx1wOP1rUHhPTBrR1QPc/64zi38z90JSMb8euK4qyvvElxb2LHxJcr9r02a8bEKfK0ZOFHHQ96m1PxJrKjTNSuL+WCxeyglkW08stvY/MXRjkg9sUKUOwuWb6nZHwzp7eGY/D5ef7NGQUcNiRWDbgQfXNaUt1a2Ztre4ukSSUiOISN80jdPxNYfjm/urdtKtbfUP7OivbkxzXQAzGoQsMZ4GSAOa5rQ3utd8T+Gb6+umaVbW5YERrh/LlADYI43DGSPTitOdKXKkRytrmbPSqKKK1MjrfB85ksJISf9U/H0P+TW3XLeC2P2u4TsYwf1/+vXU15eIVqjPSoO9NBRRRWJsFFFFABRRRQAUUUUAFFFFABRRVTUdQtrGPdM/zH7qDqaaTbshNpK7LdQ3F1b24zNNGn1auT1DXry5JWFvIj9F+9+dZTEs25iWPqTk11QwjfxM5Z4pL4UdnJr+mIf8AXF/91Saj/wCEj07P/LX/AL4rj6K2+qwMvrMzt4dc02Q4FwFP+0CKvRSxyrujkVx6qc151UkE0sD74ZHjb1U4qJYRdGXHFPqj0SiuW03xHKhCXq+Yv99RyPqO9dLbzxXEQlhkV0PQiuWpSlDc6YVYz2JKKKKzNAooooAKKKKACiiigAooooAKKKKACiiigAooooAKKKKACiiigAooooAKKKKACiiigAooooAKKKKACiiigAooooAKKKKACiiigApk7+XC7/3VJp9Qaj/x5S/7tJ7Cexz45bJ6185eCbZo/GFnNeQ2djbyXGrNa3cKETXco3AwSN0xg5A74r6MrgPEvijw/o+uf2L/AMItLewWDx3F3cQQKY7Jpmwr46kk8kiuWO5jF6Hl+kx2Y+CesPJB4YW4/sh/Je0YG9I3/N5o+ld78R9W0/U5fB40nULe8li1Ln7PKHKMbWbHToeK2fGI8M+FY7L7L4LtdQuNVuPsUcNrBGrSFlLYOcZBC1iaf4s8Nrcaevhn4fyXV7Okk5it4I4pLeSFjGwbOPmBYjI9apvmHfqecadJaJ4XuIbWx09TJ4Skaae1mJkJDjcJ16b92cE81rY0/wC2SyN5P9vDxPpwt2P/AB8eR5UfC99mM+1ereFJtB1LUdc0uPwvBptxEkD6hG8KfvTKrNtbHXGDmufj8aaTd6tp91pPgSbUtVliuBE8SRCWKOCUxH5j29Panza7f1uFzzHwKt9H4h0bTdQklTS7ltXvLWeIEtECk0ciqPUFQ3413vwLOm2+vy2NrFYyyDR4XjvdPYrHPDuwvnR/wzc85PrW5b+KFGuf2Vp3w7vZrjTVjaQxCIfZGnXcw68Hk5x15qXwj4r0BvEkmmaT4Yl061vLqaBNQigVYrmeIZcHHI74J4NF32FJ3O/rpLV/Mto365UZrm639L/48Yvp/WiluOnuWaKKK6DYKKKKAMPWH3XpXsoArmJfFegxa+NCkv1W+LBNu07Q5GQpboGPpXR6h/x/S/739K8wt7qKz8Saxot3o097d32src2y+UdioY1Am3dPlIPfNcr1kzB6tnSQ+OPDMzXqx6kD9iieWU7GwUT7xXj5gPalh8beGptIutUj1HNtalRPmNgybjhflxnBJrzCdZ7rw7Dp0Vnd/aNI0e/ivFaBlCO/3QCRzn2qxfWOoQaV4gs9Qlu7rVJobBre6MfDW4dMAADGUJOafIh8qPTbLxZoF5aQ3VtfB45rlbVfkIYSt0UgjI/GodR8beG9P/4+r5l/fyW+FiZjvjxuHA7ZFcF5N1p8V7Jqi3d1qFjr8F1f3Plk+bAFwkiqB0A6gUljp+oapremXFncXmmR32p6hPDciD5hEyrg7W6bsHrRyr+vkLlR3F14+8LW9zDbvqDM8yq8Rjhdg4YZGCBz/Spr3xt4bs7SK6n1DEcsskShY2LExnDnAGcA9TWZNpMejeIPBWm2KzNa2bXC7jyRmM8k9sk1x2nSto7Q6hfWt0LeSPVbVWSBn/ePNlFwB3ApWXQEkelzeLNAiF0W1BCLWGOeUqCcRyfdYeoOe1dfoEm5XUdCAwr5p1XQNagtnuYoJ0ltdOsLa6h2E7o2UbvxVgpr6Q8O/fH/AFxH9KtJKSsOOjRtUUUVubBRRRQBHdLvtZUHUoR+led9OPSvSK4LV7c2upTw4wAxK/Q8iuzCS3Rx4tbMqVm6nFpOn6RfXFzZxfZQrXFyqx534GSSO54rSrI8aKz+ENXRFLMbKUAAZJO012TdotnLDWSRZtbfS7iWHWI7S38+SJSk5jHmBSOBn6VVvf7EsdSsoJLKEXF7O/lMkQ/1m35iT2OO9eb2ySJYzXelw6iNNgWyecMJM+arfvCAeTgYzjitGxuHm1u31fyrtrP+3pWDNE2VR48KcHkAmsfaX6f1c19n5/1Y7jQm0XVNOhvLGzjEIWSGMNHtKruIZQPQnNIbLQZdUS1bSbdpraFXjka3GxVzgAN0yPSvP5W1DS/CVlf2cc0d/p97PZzRMCuRMxAwO+CVIqbxBp15ptrqGnxNdP5OhQpuVmO6Tzl3Ee/X8KPaabf1Yfs9d/6uel31rZ31sYb23huYCclZFDLmiO0s0kikjtoVaFDHEyqBsU9VHoOBXmmp2ZsbnUrIrff2JBqNpJOiu7Hy2Rt+D1IzjOK6f4VyJJ4ZlaJ5Gi+2z+WZCS23dx156VcZ3laxEoWje51dFFFamR0HgtD9ouJOwQL+Z/8ArV1FY3hG38rTTKRgytn8Bx/jWzXl13eoz06CtBBRRRWJqFFFFABRRRQAUUUUAFFFQahdR2do9xJ0UcD1PYU0m3ZCbsrsqa7qiafFtXDTsPlX09zXG3E0txK0szl3bqTS3U8lzcPPM2Xc5Pt7VFXp0qSprzPNq1XN+QUUUVsZBRRRQAUUUUAFW9Mv57CfzImyp+8h6MKqUUmk1ZjTad0egWF3De2yzwng9R3B9DViuH0LUGsLwMxPkvxIP6126kMoZTkEZBrzK1L2cvI9KjV515i0UUViahRRRQAUUUUAFFFFABRRRQAUUUUAFFFFABRRRQAUUUUAFFFFABRRRQAUUUUAFFFFABRRRQAUUUUAFFFFABRRRQAUUUUAFMuE8yB0/vKRT6KAOXrx/wCJXhHxHqXjbULrTtOu5V1G0t7a2vLa5ESWoSTdIZR1Jx0P4V7VqcPk3TYHyv8AMKq1yK8Wc+sTz/4x6Ffatp3h+Oz0y81SOy1BJbiK1m8qUxiNlyHJGDkjmuEt/A2v6f8A2Cb7w3ql/Bb2typhsL0RywmSbeivICNxA6nvXvdFCk0ClpY8y0y48UaP4y1vUo/BWpXVvq0VmVKTR5hMcbKytk8kFv0rk18G69a3OkTX3hnVr+K3W/Dx2N2IHVpLouhLZGQV5xXvNFHNqHMec+HPCMl94+1PxNq9jqNhkWclmn2oqMpEAyuFOGwRg5qnoeh+Jbf4ni9h0VtLtvtc8l/cwz/6JeQMP3eIyTiXPUjFepUUcwrhXR2aeXaxp3CisTT4fPuVXHyjlvpXQVrSXU0prqFFFFbGoUUUUAYerptvWPZgDVTJxjJxWxrMPmQCVRynX6VjVy1FaRhNWYu5vU0BmHRj+dJRUEC7m45PHSjJ55PNJRQAuTjFG5s/eP50lFAC7m45PFaehJzLJ9BWYOTiugsIfItlQ/e6t9a0pK7NKa1J6KKK6TYKKKKACsDxdYmSFb2NfmjGH/3fWt+kdVZSrAFSMEHvV05uElIicFONmecUDg1qa9pT2ExkjBNux+U/3fY1l16sZKSujzJRcXZilmznJzRub+8fzpKKokqahptlqE9rNeQ+c1o/mQ5Y4VvXHQ/jVzc394/nSUUguVtVsLXVLJrO8RnhbBwrlSCOhBHIo0yxtNNso7OxhEMEedqgk8nkkk8kn1qzRRZXuO7tYKsafaveXcdvH/EeT6DuahjR5JFjjUszHAA712mg6Yun2+58Gd/vH09qyrVVTj5mlGm5vyNCGNYokiQYVQAB7U6iivLPTCiiigAooooAKKKKACiiigArlvGN2XuI7RT8qDc31PSuprgNUlM2pXEh5zIQPoOBXThY3nfsc2JlaNu5Woqmuqaa1+dPW+tzdg4MO8b8/So4Nb0ee7+yQ6lavcZI8sSDdkdfywa9C6OGzNCsHxjd30I0yy0+6+ySX96tu04QMY1KsSQDxnjvV5Nb0d7SW7XUrVreJgskgkG1SeACaz/Eh0bU9JtruTWo7NIpxJbXkUinZIMjjPB4J4qZO60ZUVZ6owtUv/FVrJJYm+ia7h0uS5DRICJCkowTxwSnBA703UPE+o3n2vUNLuvLsYVtI1AUHMkrAvyR2U4rY0rS9E0u7W6GqmV4bFlkMsgO+N33GQ/U/hVez0Hw5a6Z/wAIvb6mFeWcXYXevmHkMBj0wAPpWdpd/wCv6/I0vHsSeGbjX9Qvzqb38T2DXVxBJaMgHlKhKqVPUnI5z611dchZWfh7T9aivf8AhIv3bSyzWto8yiNZHJDsO55zwehrpv7QsfP8j7XD5vmCLZuGd5GQv1xzV0/h1M576Fmiqd7qmm2LMt5fQQMqhiHcDAJwD+dNs9Y0q8fZaahbTNtLYSQHgdT+FXdE2ZersfCt0bjTvLY5eE7fw7VxVrcQ3VulxbSrLE4yjqchh7Vv+DpSuovF2eM/mKxxEeaDNaEuWaOtooorzD0gooooAKKKKACiiigAooooAKKKKACiiigAooooAKKKKACiiigAooooAKKKKACiiigAooooAKKKKACiiigAooooAKKKKACiiigCC9t1uYSh4YcqfQ1gSI0blHXDDqK6aoLu1juV+bhh0YdRWc4c2qInG5z1FWbmyngJyu5f7wqtXO01uYtWCiiikIKcitI4VQSx6CpraznnI2rtX+8elbFnaR2y/L8znqxq4wci4wbCwthbQ7ernljViiiulKyN0rBRRRTAKKKKAAjIweRWFqNobeTcozGTwfT2rdpHVXUqygqeoNTOPMiZRucxRWjd6Y6ktB8y/wB09RWe6sp2spU+hFczi1uYtNCUUUVJIUU+KKSVtsaFj7Vp2emhSHuMMeyjpVRi5FKLYzSbMlhcSDgfdHr71q0UV0xjyqxvFWQUUUVQwooooAKKKKAGyxpLG0cihkYYIPeuY1bw/JGTLY5kTuh+8Pp611NQ3lwlrbPPIGKoMnAzWlOrKD0M6lOM1qefOrIxV1KsOoIwaSu4iittVs0nuLZTvzjI5A+tU5/DVoxzDNLF7H5hXZHFRe+hySwslscnRXRnwu2fluxj3Snx+F0z+8u2PsqVf1in3I+r1OxzNW7DTrq9fEMZ293PAFdVa6Hp8BDeUZWHdzmtJVVVCqAAOgArKeLX2Uawwr+0zP0jSYNPXcP3kxHLkfyrRoorjlJyd2dkYqKsgoooqRhRRRQAUUUUAFFFFABRTZJEjXdIwUepNUbXUWuL17dLd9q/8tDwCPWgDQPQ15y/32+pr0avPb6Pyb2eM8bZGH612YN6s5MXsjye9hceN57m5EUenDXIvMmWL96kgQFPm7ITwak8KPZtHqVnd3OnnzJLxRBFB/pgJZskN9M16Y0UTBg0UZDHLAqOT6mmrb26yeYtvCr/AN4IAfzrdUbPcwdXTY8gZoJtBvrazS1n2rYql3FFsUjzhhJE6bx3x1rd1DSLXw9qulzaxLbS281xdS3DCALbo7RYUBeg6fnXoawwqpVYYgpbcQEGCfX60ssccqbJY0kX+66gj8jR7HQPa6nht5bajFpcV1Aj/utGRJ42H3onlYfplTXSt9itvFUCIiXMs15bNJbyRlZ0fyxiWNx1jA6g8cGvTTHGxO6NDkYOVHI9PpR5cfmCTy03gbQ20ZA9M+lCo2e43Wv0PEb/AOWwiXzLOMvp9yoFxFvLkzt8sfHDnsa3I5obHW0uLsm3ii1a0MjS9UAte5r1DyIMq3kRZX7p2Dj6elK8ML53wxPk5O5Acn1pRo26g61+hxNzPp+r+JdSuLcw3lsdEba20Mu4OfXuKztU0uFvh14eurbNpcgQRGSFQrFZsI4PrkH9K9HSGFB8kMScY+VAOPSl8uPYE8tNoxhdowPTir9ldak+0tsNtLaGztYrS3QRwwoI0UdgBgVr+F8/21D9G/lWZWx4RjLarvxwiE/0p1X7jFS+NHYUUUV5J6gUUUUAFFFFABRRRQAUUUUAFFFFABRRRQAUUUUAFFFFABRRRQAUUUUAFFFFABRRRQAUUGqVzqMERKp+8b26fnSbS3E2kXaKxZNTuG+7tQfTNQm9uj/y2b9KzdVE+0R0FFYK6hdL/wAtM/UVZh1U5xNH+K01ViCqI1aKjgninXMbg+o7ipK0uWFFFFABRRRQAUUUUAFRSW8En34kP4VLRRYCt9gtf+eQ/M1JHbW8f3YkB+lS0UuVdhWQVm3DX0Go+YGzZ4y/GSv0rSopjERlZQykEHoRS1UZGtGMkQLQHl0H8PuP8KsxusiB0YMp6EUAOooooAKKKKACiiigAprxpIMOit9RTqKAK5sbUn/Uj8DQtlaqeIV/HmrB6Vn6RcXUzTx3EJTY/wApPUg8ilyrsKyL6qqjCqAPYUtFFMYUUUUAFFFFABRRRQAUUUUAFVJv9JuRCP8AVR4aT3PYVLdzGGL5RmRjtQeppbWHyYQmct1Y+p7mgCRVVRhQAPQUtFFABRRRQAUUUUAFFFFABRRRQAUUUUAFFV5buJG2LmR/7qDJpu27m++wgT0XlvzoAlnuIYR+8cA9h1J/CovMupv9VGIU/vP1/KpYLeGHlVy3djyT+NS0AV47SMNvlLTP6vz+QqwAAc4GaKKACuQ8WWxh1LzgPlmGfxHX+ldfVHXLH7dYtGuPMX5kPvW1CfJO5lWhzwscLRSsGVirAgg4IPakr1DzAooooAKKKKACiiigAooooAK6vwdbeXaSXLDmU4X6D/69c5p9rJeXaW8f8R5PoO5rvYIkghSGMYVAAK5MVO0eU6sNC75h9FFFcB3BRRRQAUUUUAFFFFABRRRQAUUUUAFFFFABRRRQAUUUUAFFFFABRRRQAUUUUAFNlkSKMu7YUU6sLUro3Eu1T+7U8e59aicuVEylZBe30lwSq5SP09frVSiiuZtvcwbuFFFFIQUUUUAOjdo3DIxVh3FbGn3wnxHJhZO3o1YtKCQQQcEdDVRk4lRk0dPRVXTbr7RD83+sXhvf3q1XUndXN07hRRRTGFFFFABRRRQAUUUUAFFFFABVSSN7ZzNApaMnLxj+Yq3RQA2KRJYxJGwZT3p1VZYnhkM9uuc/fj/ve496nglSaMPGcj+VAD6KKKACiiigAooooAKqt+71FT2mTB+oq1VbUQRCsw6xMH/Dv+lAFmigHIBHINFABRRRQAUUUUAFFFFABQeBRVW8ZpHW1jOC3Lkdl/8Ar0AJbf6RObpvuLlYh/M1bpFVVUKowAMAUtABRRRQAUUUUAFFFFABRRTJpY4V3SOFHvQA+kZlUZYgD1NVvPnm/wCPeHC/35OB+ApVtFY7rh2mb0PCj8KAA3e87baNpj69FH40n2eab/j5mOP7icD8+pq0AFGAAB6CigBsUccS7Y0Cj2FOoooAKKKKACiiigAooooA5/xLpBl3XlquZMfvEH8XuPeuXr0isfWNDhuy01viKbv/AHW+tdlDEW92RyVqF/eicfRU95Z3FpJsuImQ9j2P41BXanfY42mgooopiCiiigAp8EUk0qxRIXdjgAVc07Sry9IKR7I+7twP/r11ml6Zb6fH+7G6Q/ec9T/hWFWvGHqbU6Ep+hHoemrp9v8ANhpn++39BWjRRXnSk5O7PRjFRVkFFFFSMKKKKACiiigAooooAKKKKACiiigAooooAKKKKACiiigAooooAKKKKACiiigCnq03lWpVfvP8o/rWHV/W33XKp2Vf51h6nqlnp0tnHdyFGvJxBCApO58E446cA1zVHeRhN3ZdornB428OtY215HdSSxXMcskXlwszERkB+AM5GRxVeH4heGJrB7yO5uDGsgiUfZn3SOc/Koxljwc46VHKybM6uisnSvEej6pcW8Fjdec9xbtcx4UgFFbac+hB4x1qlP400KHWpNHaS6a6ilELhLZ2VWOMAsBjuKLMLM6Oiuf0HxjoGtagdPsLtzcfNtWSJk37ThtpIw2PappfFWhx6bqWoteZttNmMF0wQnY4xkY79RRZhZm1RWDf+LtBslu2mvD/AKKYQ4SMsWMozGFx94kDtVW58e+Gobezm+1TyLdq7RCK3d2+Q4YEAZBBPQ0crCzOwsJvIuVb+E8N9K6CuQ0+6ivrGG8t9/lTIHTepU4PqDyK6qzfzLWN+5XmtqT3RpTfQlooorY1CiiigAooooAKKKKACiiigAooooAKrTwvHIbi2+9/GnZ//r1ZooAjt5kmj3J9CD1B9DUlVriFhJ9ot8CX+Jezj0NSW8yzJlchhwynqpoAlooooAKKKKACkkUOjI3QjBpaKAK+nsTaqrfeQlD+FWKqw/u7+WPtIBIPr0P9KtUAFFFFABRRRQAUUUUAMnlWGJpG6AfnUdlGyoZJf9bIct7egqP/AI+rv1ihP/fTf/Wq3QAUUUUAFFFFABRQeOtVnvI92yFWmf0ToPqaALNQzXMMR2s2X7KvJNR+Vczf66Tyl/uR9fxNTQwRQj92gX1Pc/jQBDm7m+6Bbp6nlv8A61PitYY23kGR/wC85yanooAKKKgvrqGzt2mmbCjoO5PoKaTbshN21ZOSAMkgD1NZd5r1hbkqHMzDsgz+tc3qurXN+5BYxw9owf5+tZ9dlPCreRyTxX8p0cnihs/u7MY/2n/+tSJ4ofPz2a49n/8ArVztFb/V6fYx9vU7nY2niGxmIWTfCx/vjj861kdZFDIwZT0IORXnFW9O1C5sZA0L/L3Q9DWM8KvsmsMU/tHe0VU0vUIdQt/Mj4YffQ9VNW64mmnZnYmmroKKKKQwooooAbJGkiFJEV1PUEZFZd14f0+Ykorwn/YPH5VrUVUZyjsyZQjLdHNS+F2/5ZXQP+8tR/8ACMXP/PzF+RrqaK1+s1O5l9Xp9jnYfDC/8tron2Va0rTRdPtiGWHzGHd+a0KKmVact2XGlCOyAcCiiisjQKKKKACiiigAooooAKKKKACiiigAooooAKKKKACiiigAooooAKKKKACiiigAooooAKKKKAMHVf8Aj/k/D+VcX4+hml1DwwYoncJqys5VSdo8qTk+grttYXbek/3gDVQEjoSK5JaSOd7s8X+Fui6tpfinw/NLFcCyns7mcbkI8mU/K6n0ztUitOw+0aZofhrVLq1u/s+n63eyXGyJmdFdpArbRzjJFeqlmOeTz15o3NnOTmm53YOVzx/wpdnw5q+m6hqtjqEcM9ldlfLtXkYeZc71yFBIyvPNXPD+q/Z/HOqXL6hrdpb3l7HJFaJp7NFcK0agF225WvVQzDozD6Gje+Pvtj60c3kDle54x4Sh1DQ7zTNU1SO/urVYL37FF5Zxaz7myCAM4cDgnuaz10nXdN8La3YX9m7HWtPjvB5IZz5vmgsG4+VsPyPavdwzZzuOfrSBmHRiPxo5x8+p4lp2l6poeq3kt9b3U9vpWrWTeakRdjborhWAHLYBGcVo61fPJrmj6xBFqvhu3kgu8S2dkZZGy6YZkxxvxnnnivXNx45PHSlDMOjMPoaOcXMVdMuUvNOt7qNpXWWNWDSoUc8dSp5B9q6XSf8AjxT6n+dYZ5OTya3tMXbYx+pGaql8RVPcllnhiOJJUU+hNSCqt/YW97s85clGBBHBo8m5i/1M28f3ZP8AGug2LVFVRd7OLiJ4v9rqv51YR0kXcjBh6g0AOooooAKKKKACiiigAooooAKKKKACq9zAxfzoCFmH5MPQ1YooAitp1mU8FXXhkPUGpaguYC7CWJtky9G9fY+1LbT+blWXZKv3kPb/AOtQBNRRRQAUUUUAQzRM08MqYyhIOfQ1NRQTQAUUwyxjOZF4680okjJADrz05oAdRRRQAVFdGXySIRlzwD6e9S0UAMgiWGJY16Dv6n1p9FFABRUc08UI/eOAew7n8Kh8y6m/1MflJ/fk6/gKALEjpGu52Cj1Jqv9qeU4tYS/+23C/wD16dHZxht8paZ/V+34VYoAqi1aQ5upTJ/sLwv/ANerKIqKFRQo9AKWigAooooAKKKKAAkAEngDrXD65qDX94WBPkocRj+tdJ4nuDb6U4U4aQhB+PX9K4uu3C0/tHHip/ZCiivPNZ+IU2n3Wraf9lVru3uhFacHa6cbi30/qK6pTUdzljBy2PQ6K4nTvEmrXurXsK3mkxpbTyp9mbd57ogzkdv/ANVVF8Y65b6PJdXkFi8kumm+tjFuwMOFKuD9e1T7WJXspbHoNFc3F4kL+O/+Ef8ALXyfsgfzO/m43bf++a6StE09iGmizpt5JY3azx9uGX+8PSu8glSeFJozlHAINedV1fg64MlnJbscmJsj6GuXFU7rmOnDTs+U3aKKK4DuCiiigAooooAKKKKACiiigAooooAKKKKACiiigAooooAKKKKACiiigAooooAKKKKACiiigAooooAKKKKACiiigAooooAKKKKAM3XIsokw7cGsmulmjWWJo26MMVzs8bQytG/UGuerHW5jUWtxlFFFZGYUUUUAFFFFABRRRQA6JDJKsa9WOK6VFCoFHQDArM0W35Nww46L/jWpXRSjZXNqasrhRRRWpoFV3s4S26PMT+qHFWKKAKv+mQ/3bhf++W/wp0d5CzbGJjf+64xVimyRpIu2RQw9CKAHUVVNoY+baZ4v9k8r+VHnXEX+vg3D+/Hz+lAFqioobiGb/VyAn071LQAUUUUAFFFFABRRRQAVDc2/m4dG2Sr91x/I+1TUUAQ2szSApIhSVPvDt9RU1FIzBVLMcAdTQAtVrm9hhyud7+i1UuLuW5fybUED1HU/4VNa6fHGA0vzt6dhQBAbm9uSfJQovsP60o0+4k5mm/Mk1qAADAGBRQBnDS07zE/hQ2lr2mP4rWjRQBlmxu4uYZs/Q4pFvLqBttxHuHuMGtWkZVZdrKCPQ0AQ211DP91sN/dPWp6z7rTx9+3O1h/Dn+VNtL5kfybrII43H+tAGlUM8c0jAJN5aY5wPmNTUUAQwW0MJ3KuW7s3JP41NRRQAUUUUAFFFFABRRRQAUVDNdQRHDSDd/dHJqm91ftfpHDa4gZclpOCKAM/xqx8q2XsWY/p/wDXrma6rxnEWs4Zf7j4P4iuWHWvTw38NHnYj+IyMTRbGk8xNi53Nu4GOua5G88P6fc2+rwNqNl9qv7hpYpCQWiDbcr+O2s62vrJPBPiWza6hW4aa9xEXG49e1MXStM/t+1l+wweYfD7XBbbz5gC4f60OXNbT+n/AMMEY8vU0NP0ia1vr2S31nRmtriaSaTMQMqq4wRvzxUEXg6eXRZY7vW7aVVsDZW0kceEjTcGLMc8niubtbe1/wCFcswtNFW5e3tghgfMrgumfNHbnGamkMq+EtT0eOLyb2/1YWz2NqpIgAALbAeoKrn8azuu3Q0s+/U6k+FYbfVYtYl1JE1FtQE6uzkI0eNvlhc9dveutNxAFZjNGFVtrHcMA+n1ry+G60nVHtZPEjbYYdDaM7zhkmSXaxT/AG8Ae9bEmjwyePbC3jnc6ddQLqMkDj/WSxAKrH65BPuK0jL+VGUo/wAzO8rd8GMft8y9jFn9RWFXQ+C4yZ7ibsFC/mf/AK1Ov/DYqH8RHT0UUV5Z6YUUUUAFFFFABRRRQAUUVBe3cFnCZbhwq9vUn2ppNuyE3bcnqG4ura3H76aNPq1crqWv3VwSlvmCL2+8fxrIYszFmJYnqScmuqGFb+JnNPFJfCjtH13TFP8Ax8bvopNLHrmmOcfaAv8AvAiuJorX6pAy+tTPRILiCcboZUkH+yc1JXnMbvG4aNmRh3U4NbemeIZ4SI7wean94feH+NZTwrXw6msMUn8R1dFR208VxCs0Lh0boRUlcjVjqTCiiigAooooAKKKKACiiigAooooAKKKKACiiigAooooAKKKKACiiigAqpqNoLmPcvEi9D6+1W6KTSasJq5zLqyMVdSrDqDTa6G7tYrhfmGG7MOtZNzYXEOSF8xfVa55U2jGUGipRQeDzxRWZAUUVJFDJKcRozfQUDI6t6fZtcPubIiHU+tWrTS8ENcHP+yK0lAVQqgADoBW0KfVmkYdwVQqhVGAOgpaKK3NQooooAKKKKACiiigAooooAimt4ZuXjG7+8OD+dReTcxf6mbzF/uyf41aooAqi72HFxE8J9eq/nVhHV13IwYeoNOPIwearvZxFt0e6J/VDj9KALFFVc3kPULcL7fK3+FOjvIWbaxMb/3XGDQBYooooAKKKKAA1lXU0l7OIIf9WD19feptWuCqCBPvP1x6VNp9uLeEZHzt97/CgCS1t47ePao57n1qWiigAooooAKKKKACiiigAqve2qXCejjoasUUAZmn3Dwy/ZbjjnCk9vatOqWqW3mR+ao+devuKfplx50GGPzpwff3oAtUUUUAFFQy3UEZw0gLf3V5NR+ddS/6qDYP70hx+lAFqoZbqCM4aQFv7o5NR/ZXk5uJ3f8A2V+UVPFDFEMRxqv0FAEHnXMn+pt9g/vSHH6Uv2V5P+Pi4d/9lflFWaKAI4oYoh+7jVfoKkoooArapai8sZbfuw+U+h7VwLqyOUYEMpwQexr0eud8T6Szk31suT/y0Ud/cV1YaqovlZy4mm5LmRxbaNo7TNM2l2ZlbO5zCMnPXJqx9ltt4f7PFuEflA7RkJ/d+ntU1Fd9kcV2UIdF0eHd5Ol2ce4YbbCBkZz/ADA/KpxY2f2v7Z9kg+05z5uwbs4x1+lWKKLILsqS6Xpsu3zdPtX2SGRd0QOHPVvqasGGE3C3BiQzKpUSY+YA9Rn0p9FFguwrt/DtmbTTUDDEknzt7egrF8N6S08i3dwuIVOVB/iP+FdXXFiqt/dR2Yanb3mFFFFcZ1hRRRQAUUUUAFFFFAEF9dRWds88xwq9B3J9K4fUb2a+uDNM3+6vZRV/xTfG5vvs6H91Dx9W7msevRw9LlXM9zz8RV5nyrYKKKK6TnCiiigAooooAvaPqUun3AZctEx+dPX3+tdvbzRzwpNEwZGGQa86roPCF8VmaxkPyv8AMnse4rlxNK65ludWHq2fKzqKKKK887gooooAKKKKACiiigAooooAKKKKACiiigAooooAKKKKACiiigAooooAKKKKAGSRRSffjVvqKiNjan/liv5mrFFKyFZECWlsp+WFPxGanACjAAA9qKKEkh2CiiimAUUUUAFFFFABRRRQAUUUUAFFFFABRRRQAUUUUAFNkjSRdsiKw9CKdRQBV+yNHzbTNH/sn5lo8+4i/wBfAWH9+Pn9OtWqKAGQzRzKWjYMB19qeTgEnpQAASQACetVtSk8uzfHU/L+dAFOyX7VftO3Kg5H9K1ap6RHttd3dzmrlAHMfFO+1rTfAmpXnh9Ha/jjGwom5kXI3MB3IGT+Fcz8KtSuhJqVwviv/hINAjtVmE9ywFxBMOXVlHIXGTz6V2vjOx1TUvDN7Z6LqBsNQdP3E47MDnB9j0/GvM28G+NrxfEmsS6fpmm6lqenLp6W1rMNj5Yb5XPTOM4780u4+xH8OvGutav4T8ZtqFzOl5HBLqFgzcMkLo2zb7KVH50nwwvP7Ut7e/HxH1HUNSisWuLnTGKlVOwgg8Z4JFXT8Mb7Q77/AIp2SS4trvRLjT7z7Tc5Icp+7K56LuzwOldn4P8ADn9k+BrPTpLK1i1JLAQSvGq5LbcH5h15p9/67i/r8jzn4PXh1+TSJ7n4lajcar/rp9KO0ghScqeM4wB+dd18adbvdE8CXD6XJJHqV3LHa2hj+9vc9vfAJrnPhpovjzw3BpOl3PhnQRa258ue9WcGfYWJY8Dk810HxE8J33izxFoMErPFotm8k9zJDP5cvmbcJtxyO/PvQwRxnjfxxrMfwo8JeItNupUvXvY47pV/5asiOHVh6ErmqOueNNV1DR/GepaTrFzFbrJpzWRVhmBZAd4H48H6Vs2/w8160tbTR4Y4ptNsfEy6hbtJMCxtSp3Bs9SCfxqhJ8K9csNF8Y6XpUdu8OoXltNpwaUD5EdmKt6Y3Y96H/X4AdV4IuNc0f4iX3hHUdbn1m1/s9L2Ga4QCSMlypXI6jivRa4PwRoPiZ/GN74t8Ux2VrcyWaWcFrauXCoG3Fi3rk13lAgrJH+h6njoj/yNa1Z+tR5jST0ODQM0Kint1mYb2faP4Q2AaW1k8y3jfuVGfrUlADIoYohiONV+gp9FFABRRRQAUUUUAFFFFABRRRQBiatoENyxmtSIpTyV/hP+Fc5d6feWrETQOB/eAyPzrvqK6KeJlHR6mE8PGWq0PN6K9Bks7SQ5e2hJ9dgpEsbNDlbWEH/cFbfW12Mfqr7nDWtndXLbYIXf3A4rodK8OrGRLfMHPaMdPxNdAAFGAAB7UVlPEylotDWGGjHV6gAFAVQAB0AooormOgKKKMj1FABRTTIg6uo/GmG4tx1mjH/AqAJaKgN5aj/lsn4Gop9StYoXk37tozgCgC5UN9N9ns5Zz/AhP40ljdxXkIliDAf7QxVPxQ23Rpv9ogfrVQV5JEzdotnFsxZizHJJyT70lMmkjhheaVgkaKWZj0AHU1z8XjXQXtJrozTxRxGPd5kLKSrttVwD1UnvXrOSW7PKUW9jF123kvviFc2z2uo3UC2tuf8ARrsxLDlmyxGef/rVWWTb4/1PTl1WdrW2gluYIt7Y84oNy577R82O2a0fEU/g+41KS7voL2a7EwsybcSZZgu8ABeowetJcX/g61itmntLuJnkku/mhfzI93yM8ncKc454rBpd0dCfkcrBDrcPgq41LdfwWktnEP3l2XaaUyD507oMcVaaa9k8PbF+3mE66kEdmbs/aEUDDRl+2T0rt9eOg6Z4dt7C8hkexcrFBBCrO74+YBQOT0zWJq1/4Hn/AH11FcyLqAW8keFHwChK72x90jkGk4W0uCnfoUvEFjNb2WnrGNSigWGaaazF9m5jbj97nPzhf7ue9MvJ5P7YtdTl1a7ntSLTyruCTiDcBkSxf7eevPWtS6j8DskOmzpKyRXSQxuZH+/Ku4DfnlSMe1STS+CZ7+K+mt9kltHIQSrKgWA4O4dDtPTNPl13BPTY7M9TT7WVoLiOZfvIwYVzcPjHRJbcTtLPDmdICs0LIys/3SQegPrWtpuoW2oJO9szEQzvA+Vx86nBre6loYWcdT1GNg6K69GAIpaqaM5fSrZj/wA8xVuvIkrNo9VO6uFFFFIYUUUUAFFFFABRRRQAUUUUAFFFFABRRRQAUUUUAFFFBIAyTgUAFFU59St4yQpMh/2aqPq0hPyRKB7nNQ6kUS5pGvRWN/alx/dj/I1JHqx/5aQ/98ml7SIudGrRVe3vLebhXw3o3BqxVpp7Fp3CiiimAUUUUAFFFFABRRRQAUUUUAFFFFABRRSF0HVlH40ALRUTXNuv3pox/wACphvrX/nqD9OaALFFVvt0R+4kr/RDSfanP3bSc/UYoAtUVW866PS0x/vOKN18f+WcC/ViaALNFVtl8es0K/RDR9nuT968b8EAoAs1Q1tsQIvq39KvICqBSxYgdT3rP1z/AFcX+8f5UAXLRdttGv8AsipaZB/qI/8AdH8qfQByHi/xBqOl+NvDWk2vlfZtR+0efuXLfIgK4PbmuE8MfFXVtW0HR2ZrVdRfXorC9UR8GF9xDKM8HjH4V1/jvTdQu/iF4RvLWznmtrb7V58qISse6MBdx7ZNeXaP8PtctP8AhCdYi0m8jmW/C6nB5ZDIFlLJKw9NuRn6UR31/rUGdvZeLfHeo6jca1ptjaXWhwau2nNYRxsbkorbWl3dBjrXU+ANev8AWtS8TW96Yimnao1rb7Fx8gUHn1PNcZ4ffxr4du7zwxpnh6czXGuSXQ1GRN1p9mkfcxJz97Hbrml0DV9e8J+I/FEZ8E69qEN9qz3EM9vBlChAGcn6UL+vwB7/ANeZa1Hx1rsHhLxtqUZtvP0bUzbWmY+Nm5R8wzyeTUXiDxn4xm8T6hp3h/8As1DpNrDO1pOpM2oF0DERgdhnH1rD1/SvEwt/FPhaDw1fznxDqKXdveKv7iJGKswc/wAJXGCKvfFPS9YutQuLGTwlNqbG1iXRdSsEKyW0oGG8xwcgZ5HbFIDU8SeM/FMera3aabDDBJZ6BFqccEsW50kLLvRuey5H1FaF542vdQvPBdpobQb9bT7VdFl3eXAq5cD0O7jPtUPhbRNYj+JdxcaxayyxP4at7We6KZjlmBXeM9CeprJ+Dfg3WNH8VaxPrEMwt9Njaw0lpFwGhZ2fcp7jp+Zqv6/P/gAT+B9b+IXiZI9Rj1rw9DaG8kiNu8TecURyDjB64FesV4P8N9PXQdSgmv8A4aa3LrC30pGpLAQqq7kA9egU+le8UuiDqFVtUXdZP7YP61ZqvqP/AB5SfSgBmktusl9iRVuqmkHNkP8AeNW6ACioJLbzHLfaJlz2VsAU37FH/FJMfq5oAs5pCy/3h+dVxY2/dWP1c/40v2K1/wCeCn680ASmaFesiD8aYbu1HWeP/vqhbW2XpBGP+A08QxDpEg/4CKAIjfWo/wCWwP05pPt1ufus7fRDVgKo6KB+FLQBW+2L/DDO30jNH2pj921nP1XFWaKAK32i4PSzk/FhR5t4elqo+slWaKAK26+P/LKFf+Bk/wBKMX5/itx+BNWaRmVfvMB9TQBX8u9PW4jH0SjyLnveH8IxU3nRf89E/wC+qcCD0IP0osBX+yyH713N+GBR9jH8VxOf+B1ZooArfYYe7Sn6yGl+w2vePP1YmrFFAEAsrUdIE/KnC3tx0hj/AO+RUtFADRHGOkaj6ClZVZSrAEHqKWigBFAUBVAAHQCs3xQu7Rpv9nB/WtOob2EXFpLCf40K1UHyyTJmrxaPMNet5LvRL61hAMktu6ID3JUgV5tqGmajrNgy/wBk6hFHHZ2dlIskRViyyguVHcAc56V6uysrFWGGBwR70lepKmpO55sajieSxaPrVgiLdQ6sTb6uxNxZQlpTGItquvBzkAc1reJFvJorS7sdN1trprQwxzvDl5WDD93PGRjaeueK9EoqVRsrXK9rrexzHitbuFtA1L7FLOLG433MVqm5lBiZflA6gE1zmieGL28vLSHUF1CxtpLKdpvK+XcHmLCNzg9VPI616VRVOmm7slVGlZHmeu+G7q91K7sYbO4itX1O38qRUOFRYCu4H0BxzWfbaFr02ji3n0+4N01neq5ZCAXZ1I5/2sEj1r1yip9iivbM8v1fS77xFLcXH9m39vbXVzZxfvYisihFYM+OwBI5rqPhpaajZaDcQ6rG6XX22UuWXG/n7w9Qeua6ipbWFri5jhXq7Bacaai3IlzclyncaMhj0q2U9fLFW6RFCIqLwFAApa8uTu2z00rKwUUUUhhRRRQAUUUUAFFFFABRRRQAUUUUAFFFFABRRTLiVYYmkfoP1oAZdXEdvHuc89h3NYt3dTXDfM2F7KOlR3EzzymRzz2HoKjrmnNyMJTuFFFFZkBRRRQAVestQkhIWUl0/UVRopptbDTaOmjdZEDowKnoRTqwtNuzbybWP7tjz7e9bo5GRXVCXMjeMrobLJHEheRgqjqSaiS8tWjWQTJtIyOadc28NxH5c0YdfQ023tLe3iWOOFAF6fKKooQ31r/z2B+nNJ9uiP3Vlb6RmrAVR0AH4UtAFb7U5+7aTn6jFHnXR+7aY/3nFWaKAK26+P8AyzgX6sTRsvj/AMtoV+iE1ZooAreRcn714w/3UFH2Mn71zOfo2Ks0UAVvsMH8Rkf6uaUWVqP+WKn681YooAjWCFfuwxj/AICKeFUdFA+gpaKACiiigAooooAKKKKACqWsrm1Df3WFXajuo/Nt3j9Rx9aAGae26zjPtip6ztFk+R4T1ByBWjQAV5fF8SNam1aW7t/DyS+HYdT/ALNkmSbNyH3bd/lj+HP6V6hXgms3FxD43lbRNJ1LSPFZ1cKYbZXNpeW27mWTI28rkk//AK6Fugex12qfEXXotW1O407w4t5oOk3q2V3MJv37OSAxRO4G4VeuvHl3DB42lWxgP/COorW+XI87MZb5uOOlczp/iHUPB+s+JtFh0S8u9Y1DWvtNhF5LeVNE+0Ft4GBgA1j+KfCq6refEnVLhdSS4tVR7ZIJWWOU+UcgqPvjIpN6D6nX6r8QvEMlwtt4e0G2vJLXSotS1AzXGwIrrnYnqcA0XvxI1fUXsofCOhw3kkmlDVLn7VP5YjiJxtHq2Qa5eW+bwvqd5calp9+0eseGba2s2ht2kDTKhBQ46HnvUOlfavAl3YXGvadfLHd+FksYzDA0mJw5by2x0PI6031/rv8A8AS/r8Dv/DnxBbXNf8O2dvYLHa6vpst4zO/zxOjFSuOhGQeam8d+LtY03xHY+G/DelW99qdzA9y32mbyo1jXjAPcmvN9Aml8F6t4IvNcsL5Eg0W4WZYbdpGRpJGZQQo4OCK3PiFr2g+II9I1O/0XVE0hhMseqQQyx3drOuMKFAyFb34NDBHpXgnXG8ReGrTVpLKWyllBEkEg5R1JBHuMjg1s1yfwkm1yfwFp0niDzjekNhplxI0e47Cw9duK6ymxIKp6u220K/3iBVysvVWMtzHbr1/qaQy5pq7bKP35qxSIoVFUdAMCopbmGJ9kjFTjqRx+dAE1FNSRHGUdWHsadQAUUUUAFFFFABRRRQAUUUUAFZep63aWZManzpR/Cvb6mszX9cZ2a1smIQcPIOp9hXPV2UsNfWRyVcRbSJqXmu6hcEhZBCnonX86zpJZZDmSV2PuxNMorsjCMdkckpyluwqWK4niOY5pEPsxqKimTc2LLxBewkLNtnT34P510Wm6pa3wxG+2TujcH/69cLSozIwZWKsOhB5FYVMPCW2hvDESjvqej0VheH9a+0FbW6YCb+F/73/163a4JwcHZnfCamroKKKKgoKKKKACiiigDkPFVibe9+0Iv7qbk+zd6xq9CvbaK7tngmGVYfkfWuH1KxmsbgxSjj+FuzCvRw9XmXK9zz8RS5XzLYq0UUV0nOFFFFABRRRQAV0PhCxLSNfSD5V+WP3Pc1m6NpsuoXGACsK/ff8AoPeu2gijhhWKNQqKMAVyYmrZcqOrD0rvmY+iiiuA7gooooAKKKKACiiigAooooAKKKKACiiigAooooAKx9an3zCFT8qdfrWux2qSegrmpXMkjSHqxJrKq7KxnUeg2isTxP4m07w89pHfR3Ukl2zLElvCZGJUZPA9qZp3izS76eG3SO8hlmt5bhUmgKHZGQGyD9eKwszKzN6iuSufiH4et4rORhfOl3bm5Qx27NtjDbSzY6cirGteOPD+l/ZfNnmuBcQC5U20RkCQn/lo2Oi0crCzOlorlr/x94dstSNlNLckKkcjTpCWhVZBlCWHQEUXXjrRoNWn01bfUriaCQRyNBas6AkAj5h9aOVhZnU0VnJrenv4im0BZib+G3Fw6Y42E46+tUNO8Y6HqCWDWs0r/brp7WIbORInUN6UWYWOgra0efzLfy2PzJ/KsWrmkybL1R2YYNVTdpFQdmblFFFdRuFFFFABRUVzPHbpukbHoO5rIutQmmOEPlp6DrUSmokykkbEtxDF/rJFX2zVdtStQfvMfotYZ5OTyaKydVmbqM211O1J+8w+q1PFdQS/clUn0zXO0UKqw9ozqKKwba+nhIG7ev8Adate0uorlcocMOqnqK1jNSNIyTJ6KKKsoKKKKACiikZlUZYgD1NAC0VWN4rHbbxtMfVfu/nSeTczf66by1/ux9fzoAmlnhiIDyKCeg71JUUNvDDyiDd/ePJ/OpaAMq5DWeoCZR8jHP8AiK1FYMoZTkEZFRXkAuICnQ9VPoapabcNE5tZuMHAz2PpQBp0d6KKACiiigAooooAKKKKACiig0AMmkWKJpG6AVnaYjTXL3MnY8fWm3kzXlwsEPKg9fX3rTgiWGJY16D9aAH0EAjBGRRRQBXezt2O7y9jeqHaf0pv2e4T/U3TH2kGf1q1RQBV827j/wBZbhx6xt/Q0q3sGdrlo29HGKs0jKrDDKCPQigAVlYZVgR7Glqu1lb53KpjPqhxTfJuo/8AV3Aceki/1FAFqiqc11PbwvJNakhVJzGc0/TrxLy3EiqyHHKsORQBZrC8V6iYIhZwtiSQfOR2X/69bjsqIzscBRkmvPNTupLiee62l2bLKufyFdGGp80rvoc+InyxsupHRXP6d4ot746csdu6m7t5Z5QWH+jrHwwb3zxTdH8V2uqW2lTwW7hdQnlhAJGYygJyfqAPzrv549zh5JdjoqKwb/xJHaXN5CbV2NrcW8JIYfMZSAD+GazJvHtnCp8yzkVzay3Ea7x8+yQoV+vBNJ1IrdjVOT6HY0Vz+neJPtmtGyTTpxbmVoUudwIMijLAr1A7ZpdQ8TQWd7eWrW7M9tPbw/fA3+d3A9qrmQuRm/RXKXPjOGHT0vDYykNBczbQwziFtpH40+18b6VdNfNbBpIbOxW7kkBGOR9z6jip9pHuP2cux1IJBBBII6EV2vh7UPt1n+8P76Ph/f0NeQT+NrGKDTJWgfbqFnJcx/MOGRc+WffORXZeDNT3tY3oBjju4kZlJ6BwCPyzWdaKqRdt0aUpOnJX2Z39FFFeaeiFFFFABRRRQAVDeWsF3CYZ0DKfzH0qaimm1sJq5yOpeH7m3Je2/fx+g+8Pw71jOrIxV1KkdiMV6PUU9tb3AxNCkn+8tdUMU18SOaeFT+FnnlFdu+iaYx/49gPoSKWPRdNQ/wDHqp+pJrX63DsZfVZ9zioo5JXCRozseyjNbemeHZpCJL0+Wn9wfeP+FdNDDDCu2GJEH+yMVJWM8VJ/DoawwyXxajLeGK3iWKFAiDoBT6KK5TqCiiigAooooAKKKKACiiigAooooAKKKKACiiigAooooAivDi1lP+wa5yukul3W0i+qmubrCtujKpueefFmb7Pr/hq5bU59KRJZ915DD5rRZjx93vnp+NUdR1uxt9Z0jXLjULi8sW0e6s/tzW7KZZsrwVA4JxXqDKrfeVW+ozWJ4v1pfD9ja3Ulkk9q93HDMeAIlc4D49jj86zT2RNzyiXSdfNlpsOny3NldxeGJXeMJzKhmBMZz0JU5/Cr9zqGl6esk8MVxBYah4WFpYgxsxaUHBjOB97NehSeJol1vW7U24Nvo9os09zu6uwLbB+Az+IrP0/xrb33hzQdXi09canfLamIkfuGJOT068D86q7fT+ncd32OU8N+FbnV9Zv9Nvr+8sLVNN09Lu2jQfv8R/dLHpgjt61Jpuo2uj/EDWluPEV3pcA1CPbZJaGRLhQgHLdvSvQdT1oWXifTNH+zBzfxTyGXONvlgHGO+c1zEHjjUNQOmx6V4ahu7m+iuJSj3CR7Fik2H5m4OetCbYlc5vTW1RPH6+M5LUrp97qklh5u47vK2+WuV7KCuc+1ZXgfS9QsPE3hi42yGxvr+eZlKn93MjOp+mVx+Vegat4y1OxuEsR4Z868hs/tt9Atwn7mPcRhP77cE8V2dpJHcWsNxHHtSRBIoZcEZGenY0czS2BslqW0OLqI/wC2P51FU1ku67iH+2Khbkrc6Kiiiuw6QqK6nW3hMjfgPU1LWDqVx59ycH5F4X/GonLlRMpWRDcTSTyGSQ5PYelR0UVzGAUUUUhBRRRQAU6N2jcOjFWHQ02igZ0FhdLcxZ6OPvCrFc7aTNbzrIOnceoroVYMoZeQRkV005cyNoSuhahmuoYjtZ8t2VeTVSSyupNQ8+S6IhwVMa8cfWrsMEUIxHGF9+9aFkPmXc3+rjEK/wB5+T+VKtnGTumZpm/2jx+VWaKAAAAYAAHoKKKKACiikdlRCzsFUdSaAFqpqFn543pxIP1qW2lebc/l7Y/4Cep96moAzbK9KHybnII43Ht9a0gcjI5FV7u0juBz8r9mFUc3licEb4/zH/1qANaiqcGoQScOfLPv0q2rqwyrA/Q0ALRRRQAUU15I0GXdV+pqnPqUKDEYLn8hQBdZlVSzEADqTWZd3Uly/kW4O09/X/61NEd3fMGc7I/fgflWjbW8dum1ByepPU0AMsbVbeP1c9TU7ttUsc4AzxS0UAMhmjmXdGwYfqKfUE1qkjeYhMUv99f6+tM+0SwfLdJ8v/PRRx+PpQBaopEZXUMrBge4paACiiigAooooACAwwQCPQ0DgccUUUAUPEMpi0e4YHBK7R+PFcNXZ+K8/wBjSY/vL/OuMr0MIvcODFP3zj4/CNxbnxA9rdRhtRUx2uc4gRiS4/Mk1BB4R1PS7mFtHu4JIre5+0QrdMc5MWxgcD6Gu3pk/wDqZP8AdP8AKtfZxRl7STORn8Pateag1xPd2CwXMsE13sJJR4jkBPY4HWs3UfAM17ZtDJeW6zx27LEwJ+VzMXyfYqSK53ShNDompeafsxk0zzI0SRm+0gzcyHPRlxjA9avecV1S+OGa7kbUElcTt5gQIdoZOm0DGDxzWF4vdG9pJ6M6fT/C89r4mi1CS5tPs0M8lwjAkSsXXGw9toOTmnav4UTUNautS3WhnmuLaS3dvvIsf3wPrxXKtBcXmj6o2qxReZBolrJb+VKxAwp2senzY61d1K3sNN8Q2BjdmCraBIVldZYSzdY88OCc7hWl1orf1r/kTZ9/60NKXwfqLwz2st7ZiFYbiGzPIZjM+47/AKdOKm1DwTvmlj094bO0uYo47gJwxxJvcj69Kz/ilJs1iDzMMiafPIitM0eJARtMeOr54x6V31m0jWcDSjEhiUsM5wcDNOMYttW2IlKSSd9zhbzwBNc2psnvEaCFLhbV2J3pvYMueOxBz9a7fSIHstLs7V2Be3gjjJXoSqgZH5VYorSMFHYiU3Lc9EtZPNtYpf76BvzFSVV0nP8AZltn/nmP5VaryZKzZ6kXogooopDCiiigAooooAKKKKACiiigAooooAKKKKACiiigAooooAKKKKACiiigAooooAKKKKACiiigAooooAK5u6j8q4eP0PH0rpKzNat8gXCjpw3+NZ1Y3VyKiujKrK8X6WuteGdQ0sj5p4GVPZ+qn8wK1aK5jFOx5baeHfEn/CtLqzuLWX+2tcvF+2nHMMeQpJ9gi/qKryeHvEmiobKHTbjVYLPWodQhe3jCCVCjbwozgYIH5161RV87HzHn2r3Ov3mr6T4mXwnqafYTcW8lmSvnMJFXDgZwVyMVzsvhTVLaLw9/aHhvUdTjgtbn7RDZS7WikkkDKC2R0Gc17HRSUrBzHmPjKx1fUYbKa38KXyyCy8uylhl23VlODgCRs8pjB7969G0xbpNNtUvpBJdLCgmYdGfA3H86sUUN3Qmwq9ose65MnZB+tUa39Og+z2wVvvty1VTjdlQV2WaKKK6Tcg1CXybR2HXGB9TXPVsa437hF9WrkfGOqS6J4X1DVoI0lktYTIqP0J9656rvKxjPWVjWorjZ/G0cf/CQTR/ZprbS7GG4jeN8+ZI4b5CR7gD8aqaj4w14+E9I8QaXZae8d2UiuI53YNHMz7cDHYHOajlZFjvaK4SDxL4nn8SXWjLHoEUto8Mcqy3DK0jOu47B3xzWj458Saho9/YafptvZtNdrI4kvJCkZ2DOwEfxt2o5WOzOqorznW/H+q6dqLq2m2UUMFnb3M9tPNtuGMhIKIOjMMVe0vxRrupa9eWsCaMlrbXbwmOSYi4ZVGSQtHKw5WdxRXnOleOdcm8NTeIbqDRntY7Vpvs9vcEzq2dqhgegzjNX28Va9pv2SPX9Ns7Uy38Fu1wkh8lo5FJLKT3Xoe1HIw5WdvW3o8vmWm09UOPwrifButvr1le3TLEFgvpbaMxnIdExhs++a67Qm+eVfYGqp6SHDSRq0UUV0m4UUUUAFFFR3EyQpubqeAB1J9BQAs0iQxmSRsKKrpG90wluFKxjlIj/ADP+FOhheSQT3P3h9xOyf/XqzQAUUUUAFBopHZUXc7BR6mgCvNY28nO3YfVeKqtpjqf3U358Vp0UAZf2W/XgTE/RzR9jvm+9Nj6ua1KKAM1NLJOZJs/QVags7eLkJub1bmrFFABRRRQAisrD5SD9KWqj/wCi3HmdIZT8/wDst6/jVugAoNFFAFZ7UoxktX8pu6/wn8KEutrCO5XyX7E/dP0NWaR0WRSrqGU9QRQAtFVPJmt+bZtyf883P8jUkF1HI2w5jkHVG4NAE9FFFABRRRQBS12IzaTcIOuzI/DmuEr0gjIIPIrgdVtTZ38sH8IOV/3T0rtwkt4nHio7SKtczr/ia50zV5rVdNW4tbaCKa4l83ayq7leF74xXTVzGv8Ahm71PWJ7iPUIoLS6giguIzEWcqjlvlPQZzXVO/Q5oct/eKB8RSSLqUi6Ppb2unGdNpnXzSqf7GOATiq8XjrS7qaaSx0mOeZrGN5GICkyM6oImOOgLc1dXwlfIdUjjudNEN+0xL/Zv36iTou/uBxxUl/4Mjlk8y0nitWFosfyx5BmEiPvPsSnIrK1SxpeBB/wkl1IfsMHh6CXUVM0dzAJBs2QhSQpx82QwwKfb+J0n8UQ2U+j267bgW0UhdTPExQNnZjIXnBIpR4U1SOQX1vrEMWpSPM08vknZiUKDsGcgjaMZqVPCU0Gq/2tb30f28XPmec8fLxmMIyNjucZ9jTXtNBe4Rz+KrK6t9Wk/s2O5l0y7SCBXwfMZm2qwJHA3ZGfan6h4svNKgjk1bR5LcuZYRsfcGnX7qrxyr9j6iqkXgM29sUttSZZZIFE7uCwaZZRIrgdlznI962JtDv7vTbeHUNSW4uUv1vHfZhQA2dijsPrQvadQfIbdq0z2sT3EaxTMgMiA5CtjkZ71KilnCjkk4FB5JrU8MWhudSWQj5IfmP17VrOXLFszhHmkkdhBH5UEcf9xQv5Cn0UV456wUUUUAFFFFABRRRQAUUUUAFFFFABRRRQAUUUUAFFFFABRRRQAUUUUAFFFFABRRRQAUUUUAFFFFABRRRQAUjKGUqwyD1FLRQBg6haNbSZGTGeh9PaqtdO6q6FXUFT1BrJvNNZSXg+Zf7vcVzzp21RjKHYzqKVlZSVYEH0NJWRmFFFFABRT4opJW2xoWPtWrZaasZDz4Zuy9hVRi5FKLZFpVmci4lGB/CD/OtWiiumMVFWN0rIKKKKoZm66P3UR/2jXJeNNLm1rwrqOk27ok11CY0Z/ug+9dpq8e+yYjqpDVhVzVfiMZ6Suee6l8P5Zr28hsja2WmXxsxPHD8rbYtxfAxjLEirK+Db+Hw9PosN1G8C6ul7bNKxLCPcGZWOPvZ3fnXc0VPMyLs4e58Na1F42v8AXLOz0S5jupopI5Lrd5sOxQDtwOPX8q0fH2iarrMMMenGwmh2uk1rer8jbhgOCOQy9RXT0Ur7Du73OP8ADPg0adrX27Uvs2omLT7a2gllTc6yR7tzc9M5GO/FVdL8Ma1p/iS+vo7PRJYrq8eb7TJu+0IjDBAOK7qinzMV2ea6R4F1qHw1ceH7iDQ7eOW1MLXkAYzOwbcu7jkZAzWjP4Y8Q6wto3iG4sJ0i1CCY2iAmJYo1IYDI5LdcV3NFHOx8zMLwTob6Bp97aN5ISW/luIli+6iNjC/hiuu0IfvpD/s/wBazq19DjxC8n944H4VUNZDhrI0aKKK6TcKKKgubjYwiiXfM3RfT3NAC3M6wgDBeRvuoOpptvbtv8+ch5T+Sj0FLbW/lkyO2+VvvMf5D2qegAooooAKKKKACqt3+8uYbftnzH+g6frVqqtl+8lmuOzNtX6D/wCvQBaooooAKKKKACiiigAooooAbIiyIyOMqRgioLR2jc2spyyjKMf4lqzUN3CZEDR8SodyH39KAJqKjtphNEHAwejL6H0qSgAooooAKjnhjmXEi5x0PcfQ1JRQBU/0m29biL/x8f41PBNHMuY2z6juKkqGe2jkbeMpJ2deD/8AXoAmoqp501vxcrvT/nog/mKtI6yKGRgynuKAFrJ8Sab9tthLEP38Q4/2h6VrUVUJOLuiZRUlZnnB4ODwaSur17RBcFrm0AE38SdA3/165aRHjcpIpVh1BGCK9SnUU1dHm1Kbg9RtFFFaGYUUUUAFFFS21vNczCKCMu57Ck3YErjYY3mlWONSzscACu40axWwsli4Lnl29TUGh6THYJ5kmHuGHJ7L7CtSvPxFbn92Ox30KPJq9wooormOkKKKKACiiigAooooAKKKKACiiigAooooAKKKKACiiigAooooAKKKKACiiigAooooAKKKKACiiigAooooAKKKKACiiigBksMcoxJGrfUVVfTbZjwGX6GrtFJxT3E0mUP7Lgz996kj0+1T+At/vGrdFLkj2FyoRFVBhVCj2FLRRVFBRRRQAUUUUAI6hlKt0Iwa5y4iaGZo27Hj3FdJVLVLXz4/MQfvF/UVnUjdETjdGJRRRXMYBRRRQAUUUUAFFFFACorOwVRkk4Aro7aMQwJGOw/WqOkWhX/SJBz/AAj+taVdFKNlc2hG2oUUVVlmeaQw2xxj78nZfYeprU0FnnYyeRb4aTueyD3qS2gWFTglnblnPUmlghSGPYg+pPUn1NSUAFFFFABRRRQAUUUUAQ30hjtmK/ePyr9TT7eMQwpGP4RioJv3t9HH/DEPMb69BVqgAooooAKKKKACiiigAooooAKKKKAKk4NtP9pX/VtxKP5NVsHIyORQQGBUjIPUVVtibeb7K5+U8xE+np+FAFqiiigAooooAKKKKACq0lrtYyW7eS/cD7p+oqzRQBWW6KMI7pPKY9G/hP41ZHIpHVXUqyhgeoIqsbeWA7rV/l/55uePwPagC1VTUNPtb5cTxjd2ccMPxqSG6R28twYpP7rf09anpptO6E0mrM5a88NTqS1rKsg/utwazZdL1CI/NayfUDIru6K6I4qa31MJYaD2PPxZ3ecfZpc/7hqeHSNRlPy2rr7tx/Ou5oqni5dESsLHuc1ZeGWyGu5gB/dT/Gt6ztLe0j8u3iVB3Pc/U1PRWE6sp7s2hSjDZBRRRWZoFFFFABRRRQAUUUUAFFFFABRRRQAUUUUAFFFFABRRRQAUUUUAFFFFABRRRQAUUUUAFFFFABRRRQAUUUUAFFFFABRRRQAUUUUAFFFFABRRRQAUUUUAFFFFABRRRQAUUUUAUNQsBMTJDhX7jsayHRo2KupVh2NdNUc0MUy4kQNWUqaeqIlC5zdFa02lKTmKQj2aq7aZcg8bD+NZOnJdDJwZRoq6NMuSedg/Gp4tJ/56y/gooUJdg5GZigscKCT6CtSw07BElwOeyf41et7aGAfu0APr3qWtY0rbmkYW3Cg0jMFUsxAA6k1U+e9PdLb8jJ/9atTQVne7YxwkrCOGkHf2H+NWYo0ijCRqFUdBSqqqoVQAB0ApaACiiigAoopskiRrudgo9SaAHUVQm1SFeI1Z/foKrNqsx+7Gg+vNQ6kUS5o2KD0rGXVZ+6Rn86ni1ZD/AKyIr7g5oVSIlNDtIt7qIzSXMu/zG+UEcgDpWhUUFxDMMxuG9u9S1dywooooAKKKKACiiigAooooAKKKKACorqHzotudrg5RvQ1LRQBDaTGWM7htkU7XX0NTVVu1aGQXUYJwMSKP4l9fqKsoyugZTlSMg0ALRRRQAUUUUAFFFFABRRRQAyaGOZdsihh29qr7bm3+4TPH/dP3h/jVuigCKCeOYHY3I6qeCKlqGe2jmO45Vx0deCKi824t/wDXr5sf/PRRyPqKALdFNikSRA0bBlPcU6gAooooAKKKKACiig0AFFZt7rVhakqZfMcfwpzWXN4obP7m0AHq7f4VrGjOWyMpVoR3Z01Fcn/wk17n/Uw4/Gp4fFDZ/fWgx6o3+NU8NU7ErEU+50tFZ1lrVhdEKsvluf4X4rRrKUXHdG0ZKWzCiiipGFFFFABRRRQAUUUUAFFFFABRRRQAUUUUAFFFFABRRRQAUUUUAFFFFABRRRQAUUUUAFFFFABRRRQAUUUUAFFFFABRRRQAUUUUAFFFFABRRRQAUUUUAFFFFABTZZFjQu7BVHU0k8yQx73OB2HcmoIoZJ3E1yMAcpH2X3PvQAio92weZSsI5WM9W9z/AIVbHSiigAooooAKKKq6jdC3i+X/AFjfdH9aTdlcTdhL+9W3G1cNJ6en1rGmmkmfdIxY/oKYzFmLMSSepNJXNKbkYSk2FFFFQSFFFFACqzKwZWKn1FalhqO4iO4PPZ/8ayqKqMnEpSaOoorM0i73Yt5Dz/AT/KtOumMlJXN07oKKKKoYUUUUAFFFFABRRRQAUUUUAFVIv9FuPJP+pkOYz/dPpVuo7iJZojG3fofQ+tAElFQWcrMGil4lj4b39DU9ABRRRQAUUUUAFFFFABRRRQAUUUUAV5LUbzJAxhk9R0P1FNW5aIhLpNh7OPun/CrVIwDAqwBB6g0AKCCMg5FFZ97BcwQs2nE7zx5Z+79R6Vbs3le3UzIUkxhh70AS0UU2WRYo2kkbaqjJPoKAI726htIDNO+1R+ZPoK5DVtYub5iqkxQ9kB5P1NRaxqEmoXRckiJeI19B6/WqNejRoKKu9zz61dydlsFFFFdJzhRRRQAVqaTrVzZMEkJmh7qTyPoay6KmUVJWZUZOLuj0O0uYbqBZoHDIf09qlrhtF1GTT7oNkmJuHX29frXbxuskayIwZWGQR3FebWpOm/I9GlV9ovMdRRRWJqFFFFABRRRQAUUUUAFFFFABRRRQAUUUUAFFFFABRRRQAUUUUAFFFFABRRRQAUUUUAFFFFABRRRQAUUUUAFFFFABRRRQAUUUUAFFFFABRRRQAVFcTrCozlmPCqOpNJc3HlkRou+VvuqP5n2pLa32MZZW3zHqew9hQA2CBmkE9xhpP4V7J9PerNFFABRRRQAUUUUAB4Fc9ezGe4aTt0X6Vs6lJ5dnIR1I2j8a5+sKr6GVR9AooorEyCiiigAooooAKKKKAFVirBlOCDkGuitZRNbpIO45+tc5WtoUmUkiPY7hWtJ2djSm9TSoooroNgooooAKKKKACiiigAooooAKKKKAK15GwK3MQ/eJ1H95e4qW3ninTdE4Yd8dqew3KVPQ1V0+xisWl8knZIdxB7GgC3RVPU9Rt7CLdM2WP3UHU1yuo61e3ZKhzDH/AHUP8zW1OhKfoZVK0Yep1tzqFnbf664jU+meapP4h01TgPI30Q1xtFdSwkOrOV4qXRHZJ4h01jgvIv1Q1dttQs7niG4jY+mea4Cih4SPRgsVLqj0iiuJ07WryzIUuZo/7rn+RrqtM1G3v490LYcfeQ9RXLUoShr0OmnWjP1LlFFFYmwUUUUAFFFFABWB4wvCkEdmhwZPmf6Ct+uI8SSmXWJvRMKPwFdGGjzT9DDEStAzqKKwPH6eZ4bkj+1rbBpYxl2KrJ8w+RmHIB6Zr0JOyuefFXdjfyPUUZHqPzryG/vNQS1sk0VbpWjF7HNGZt5hRSC4jb+IAZ2n3rQ12e1juY2064cWItLBom8w/dNwvJPr61mqvka+y8z07vQSB1IH1rmLzUbP/hPbOT7dD5BsJhu80bN29fwzVfxz9lutT0i2vZiLCRJ5GxKUVmCZQ5B/EVUp2VyFDVI64soPLAH60teX+ErS51jVreW8sftwWytGmmkvGjaLIPzBR94nH6V6ieTThLmVxTjyuwldV4PuzJbPaOcmLlf90/5/WuVrT8MzGLWIvR8qaivHmgy6MuWaO1oooryz0wooooAKKKKACiiigAooooAKKKKACiiigAooooAKKKKACiiigAooooAKKKKACiiigAooooAKKKKACiiigAooooAKKDUMl1bx/emQH0zQ2Fyaiqn9o2n/AD0/8dNPS9tX6TL+PFTzLuLmRYooBDDIII9qKoYVXuJ2D+TAA8x/JR6mq19d3K3yWtvEWVh88mM7Ku28KQptXJJ5Zj1J96AG20CwgsSXkb7znqamoooAKKKKACiiigAooooAoa4f9FUerisatrW1zaA+jCsWuar8RhU3Oe+Jc01v4B1qe3leGZLRijo2GU+oNeZXWteLZZbr+1nmsjb6JPFGEcjzXTbmb8cjBr2PWNPtdW0u5029Vmt7lDHIFOCQfeqWr+G9L1Vw95HKzC0a0G18fu2xkfXgc1KdkEZJHnNvqd3/AG+mo3F9qwePVLayjaI7rdYzHFlHXpli559qPAWoahJ44hhF1qKg3N8901zPugmgR2VVjU87lOK73/hDNB/tiLVPJm82Nkfy/OPlM6DCuydCwAHNK/g/RWht41jnjNvPNPFIkuHVpSfMGfQ5PFU5ILqxxPgjV38UXnifTr3ULjyrkm8tDBOVeJFcrtB7fdU49D71Qs7i+0vQfDmoW+p38k93BfTTGacuCyQvt4PYYB+tem2nhrSLSSxktrcxNZWzWsO04/dtjIb16DmmR+FdFS3063+zu8WnpKkCs+RiQEOD68E0uZdA5lc8v1efVNL0W5trDVtQd7rSLS93SzlmWd5VBKnsDnp0rsPhRrV1rlzrt1dNKrrLCjQuTiKQR4cAdvmBrUtfAnh63tJ7ZYrqRZvLUtJOWZURtyopPRQR0rX0vR9P0y8v7uzhMcl/KJrjnguBjIHam5JpibVjQq/oh/0ph6rVCtDQ1zcu3otKHxII7mxRRRXUdAUUUUAFFFFABRRRQAUUUUAFFFFABVLWdQj0+1Mhw0jcIvqaukgAk8AVwmtXrX1+8uf3a/LGPat6FLnlrsY16nJHTcrXVxJPK8877mPJJ7Cqa31mywst1CVnUtEQ4+cAZJHrxWf4zuJ7fwzem1RnuJU8mJVHO5/lH88151Pp+sx6fpulwwyR32jzXPlj7wZRGGUZHBBBK12zqcmiRxQhzatnq8d5ayeT5dzE/nqXiw4PmKO49RTft1n9mS5+1Q+S7bEk3jazZxgH1zxXmOmnUlvNA1OO0m+yaRa21vL2I80Yf5ep4K/Tmtnw7Pp+o+CpfDkwnF3HFOzIYWXaRIzKQxGM8gihVbjdKx11zrWj2szQ3OqWcMinayvMAQfSnS6tpcUQmk1G1SMv5YZpQAW9PrzXGppcY8I+HnltfPuZr6Ce5kkiDOzO2XLcdP8ACqE8dtaa3Pc6np0s+n/ab6IIsJYFmWPYAAOCcEA0OpJb/wBbAqaZ6S1xbrKYWmjEgTzCu4Z2/wB76e9T2F5t8q8s5gQQGR0OQw/qK8xc6gPFZ1eOxni09YxpSqxyyAxZwR1OHIGfY10/w91WzuvD9hp8JmFza2kazI8LJtIGOpGD+FOM1JtMmUHFXR6/o2oR6ha+YMLIvDr6H/Cr1cJo161jfJLn5Cdrj1Fd2CCARyD0rhr0uSWmx3UKnPHXcKKKKwNgooooAK4HVs/2pc56+a38676uJ8SReVrE3o+HH4iuvCP3mcuKXuozazNYu7Vbyx0m6tRcJqTSR4YAqNqFjkHr0rTrC8UWGq3GoaTf6THayy2MsjslxKUVgyFeoB9a7ZbHHHcoX+taZpV29ha6Irz2skdrbJGFQEyqWwCeFGBznrVWfU7Mpp9vH4NaWHUB5SK2xQGUlihBPQEE+lPvNA1y6OoXU1vpkkl3JA72ruWjcIpDLuxlexBq3p+galDB4eW4uUmk06Z5J2ZyTtYMAqk8nGQOfSslzP8Arz/yNfdSMmO+0eTTLq9bwTCNPtBK3mZiIJQ4OFzkZIq5J4i0LUooLN9JS6td9qsQcKVXzVJXA7bduDVK08J6xDp+p2IsdMU3iTL9rFyxdgzblBXGB2pdP8EXlheSm3lg+zNe21wilzlFQNvX824qVz6aFPk11LVn420b7N9ug090MlvI0gQLuBiZUEZ/77GO2DXRaBqcmpQzefYy2U8EnlyxSEHBwCCCOCMGuIg+Hl9CrGO4t0aWxaORdxK+dvDAj2IUAn2rq/Buk3elxX0l4sUUl3ceaIIpWkSIYxgE+pyaum5394iooW903quaL/yFrb/roKp1p+GYTLrER7JljV1HaLIgryR2tFFFeQeqFFFFABRRRQAUUUUAFFFFABRRRQAUUUUAFFFFABRRRQAUUUUAFFFFABRRRQAUUUUAFFFFABRRRQAUUUUAFUr3UI4CUT53/QVFql6UzBCfm/ib09qyaxnUtojOU+iJp7qeY/vJDj0HAqGiisW7mVwooopCJIZpYTmORl/lWnZ6krEJcAKf7w6VkUVUZOJSk0dQMYyKKxtNvTEwilOYz0P92tmumMlJG0ZXCiiiqKCiiigAooooAKKKKAIb2PzrWRO5HH1rna6isLVLfybksB8j8j/CsaseplUXUqUUUVgZBRRRQAUUUUAFFFFABWxoke2BpD/GePoKyoI2mlWNepNdHEixxrGvRRitaUdbmlNa3HUUUV0GwUUUUAFFFFABRRRQAUUUUAFFFFAGf4hnNvpMzKcMw2D8a4eut8ZMRpsQ9ZRn8jXJV6OFVoXPPxL9+woJHTijccYycUlQ313bWNq91eTpBBGMu7nAFdF7HOT7mz945+tcRf8AjS8VvE8cCxk6ZHvtC2SJCuA+foxxXQP4l0FFt2bVrZRcgmEl+GAOD+tctqej+DrKN7e51r7LORLDcy5G+YyYf5u2RkEfhWdRv7LNaaX2kOtfF+ratNEmlvawme6SFWmjLbP3JdgcHqGBFdb4Y1KXVtAs9RlQRyTR5dVOQCCQce3Fcndad4WiSbUbbxI2nq18LjzItp2StFjABHdW3fjXVaR/Zem2llpFpcoQIC8Cl8tIg5Le/XP40qfNd3YTStojT3N6mgszfeYn6mobS5gvLZLi1lWWF/uuvQ9qlrYyCu48Ozm40mFmOWUbD+FcPXWeDWJ0+Vewk/oK5sUrwudGGfvm5RRRXnHoBRRRQAVgeMLMyQJeIOY/lf8A3TW/TZUWSNo3UMrDBB7irpz5JKRFSHPFo85oq9rOnyafcleTE3Mbeo9PrVGvVjJSV0eXJOLswoooqhBRRRQAUUUUAFdX4QszFbPdOMNLwv8Auj/P6ViaLp0moXIGCIVOXb+n1rt41WNFRFCqowAOwrjxVTTlR14anrzMWiiiuE7QooooAKKKKACiiigAooooAKKKKACiiigAooooAKKKKACiiigAooooAKKKKACiiigAooooAKKKKACq9/cfZ7csPvHhfrVisbWpd1yI+yD9TUTlZEydkUSSSSTknqaSiiuU5wooooAKKKKACiiigArZ0e48yIxMfmTp7isap7CXybpG7ZwfoauErMqLszoaKKK6joCiiigAooooAKKKKACorqFbiExt+B9DUtFDVwObuIZIJDHIMH19ajro7m3juE2yL9D3FY91YTQklR5ieormnTa2MJQaKlFFFZkBRRRQAUqgswVQST0AqW3tZpz+7Q4/vHpWxZWUduN33pP73p9KuMHIuMWxum2n2dNz8yN19varlFFdKVlY2SsFFFFMYUUUUAFFFFABRRRQAUUUUAFFFFAGP4ujL6TuH8Egb+n9a4+vQb+AXVnLbn+NSPxrgHVo3ZHGGUkEe9ehhZXi0cOKjaSY2sHx1DNNosbxW8lwILuGaSONdzFFcE4HfjtW9Wf4jN4mjXEthdi1niQyBzGH4AzjB9a6J/Cznh8SOB8Raff6pK11pmk3FjA9ncNJD5XzTqZVLDn7rMMkDrxV66sbiax1pobC42S6jYyQK0R3FAseTz6YOfoaivPFer6ZpyNdXpuJrjSDdxMttwspIxnGeB6mk1Hxpqmn3kbTOr232uWKTCcqgiRgfwLE1z3grnQlN2t/XUlvbe4svFV3qk2l3NxZpqMvyxwl9wa3VQQO4yCM9qga01f/AISax1qDR5bSzsVhtBbjJZEdTvwP4lBYZP8As07TvF+r3Wq2Wjm5jjnvYbV1nMfyx7gxk+pOAAKNW8aappt+BI6tbfaLuFjs+4EChGP0Lc/Wi8VrfqFpbW6G98P73bpNvpE1jfwXECPvaa2ZE+8ejEYPWuorgNM8VarcanYi4voI4nktoGgaA/vTIgZm3j7pyRgdK7+t4O6t2MKiswrsPCMezSix/jkJ/pXIorO6ooyzHAHvXf6fbi1sorcfwKAfr3rDFStFI3wsbybJ6KKK887gooooAKKKKAIby2hu4GhnQMp/Me4rkdW0W5smLoDLD/eA5H1rtKK1pVpU/QyqUoz3PN6K7e90WwuiWaLy3/vJxWXN4YbP7m6GP9ta7Y4mD30OSWGmttTnKK3f+EZu8/6+HH41ND4YOf310Mf7C1Tr011IVCp2OcrV0nRbi8IeQGKH+8RyfpXR2WjWFqQyw+Y4/ifmtCsKmK6RN4YXrIitLeG1gWGBAqD9fepaKK427nYlYKKKKQBRRRQAUUUUAFFFFABRRRQAUUUUAFFFFABRRRQAUUUUAFFFFABRRRQAUUUUAFFFFABRRRQAUUUUAFc5dtuupW/2jXR1zU/E8g/2j/Osa2yM6gyiiisDEqa1eHT9HvL8R+YbeB5ducbtoJx+lcZY/EKX+zr2fUdJWKeCxjvYkguBIsiu21VJ/hOcda7DxDay32g39lBt82e2kjTccDcVIFcBbeANRstM1HTLFbSKDUbCHeS3Md1HjIz1KNj8DVRtrctWLt78RJ9JhZda0hLa4hvobe5WObeqxyoWDqcc4A5FWYviFZz6d4k1G3gEtro5CxOH/wCPkkdvQZ4FZ7eENb1TUF1LV7azjabUreWe2SXeqwxRsh57k56Ulz4Bu/tFzpth5dno893asWRxvWKJD0B6tvx196q0Q907rw/qMer6HZapENqXUKybc52kjkfgcj8KvVgeA9IvNC0WTSrqQSRw3MhtXyCWiY5XOOh5Nb9Q7X0JCiiikI6aFt0SN6qDTqjthi2iH+wP5VJXYtjqQUUUUwCiiigAooooAKKKKACiiigCGa1t5fvxKT6jiq7aXbnozj8avUVLin0E4plAaXB3dz+NTRWNtHyIwT6tzVmihQiugcqADAwOBRRRVDCiiigAooooAKKKKACiiigAooooAKKKKACiiigArl/FenFJPt0K/I3+sA7H1rqKR1V0KOoZSMEHvWlOo4SuRUgpxsecVHdQpc2stvJnZKhRsdcEYre1zRJLVmntlLwdSB1T/wCtWLXpxlGaujzJRlB6mLL4Z02S2NuzXGw2H2A4cZ8r8vvcdf0qJvCWkPK0kgnfcZSys42nzIwjdvQDHvW/RT5I9g55dznl8H6QtpJbK10A0cCB/MG9PJzsZTjg806bwjpEzytN9ok80T7wzjB84Dd2/wBkY9K36KOSPYOeXc5+DwlpcN7b3KSXe2Axt5Jl/du8YwjsMcsBXQUVs6Hosl0yzXKmODqAer//AFqUpRpq7GlKbsT+FNOLy/bpV+Rf9WD3PrXUUkaLGgRFCqowAO1LXmVKjnK56VOChGwUUUVmWFFFFABRRRQAUUUUAFFFFABRRRQAUUUUAFFFFABRRRQAUUUUAFFFFABRRRQAUUUUAFFFFABRRRQAUUUUAFFFFABRRRQAUUUUAFFFFABRRRQAUUUUAFFFFABWBqaeXeyehO4fjW/WdrcO6NZ1HK8N9Kzqq8SJq6MiiiiuYwCiiigAooooAKKKKACnRKXkVB1YgU2r+jQ75zKR8qdPrVRV3YaV2bKjAA9KKKK6zpCiiigAooooAKKKKACiiigAooooAKKKKACiiigAooooAKKKKACiiigAooooAKKKKACiiigAooooAKKKKACiiigArK1HQrO6JdB5Eh7qOD+FatFVGbi7pkyipKzRx114fv4ifLCTL6qcH8jVJ9OvkOGtJv8Avmu+oroWLl1Rg8LHozgU06+c4W0mP/Aau2vh+/lI8wJCvqxyfyFdjRQ8XLogWFj1ZladoVnakO48+Qd2HA/CtWiiueU5Sd2zeMVFWSCiiipKCiiigAooooAKKKKACiiigAooooAKKKKACiiigAooooAKKKKACiiigAooooAKKKKACiiigAooooAKKKKACiiigAooooAKKKKACiiigAooooAKKKKACiiigAooooAKR1DKVYZBGCKWigDnr23a2mKnJU/dPqKgrpLiGOeMxyDI/lWJeWctu3I3J2YVzThbYwlCxWooorMgKKKKACiipbe3lnfbGufU9hTGNhjeaQRoMk10NtCsEKxr26n1NR2VqltHgcufvNViuinDlNoRsFFFFaFhRRRQAUUUUAFFFFABRRRQAUUUUAFFFFABRRRQAUUUUAFFFFABRRRQAUUUUAFFFFABRRRQAUUUUAFFFFABRRRQAUUUUAFFFFABRRRQAUUUUAFFFFABRRRQAUUUUAFFFFABRRRQAUUUUAFFFFABRRRQAUUUUAFFFFABRRRQAUUUUAFFFFABRRRQAUUUUAFFFFABRRRQAUUUUAFFFFABRRRQAUUUUAFFFFABRRRQAUUUUAFFFFABQQCMEZFFFAFK402CQ7kzGfbpVKTS7hfulHH1xW1RUOnFkuCZg/2fdf8APP8AUU9NMuWPzBV+prboqfZRF7NGfBpcanMrl/YcCryIsahUUKPQU6itFFLYpJIKKKKYwooooAKKKKACiiigAooooAKKKKACiiigAooooAKKKKACiiigAooooAKKKKACiiigAooooAKKKKACiiigAooooAKKKKACiiigAooooAKKKKACiiigAooooAKKKKACiiigAooooAKKKKACiiigAooooAKKKKACiiigAooooAKKKKACiiigAooooAKKKKACiiigAooooAKKKKACiiigAooooAKKKKAEJHqKNy/3h+deFfE28vIvG+oRxXlzGgKYVJmAHyjsDXN/2hqH/QQvP+/7/wCNAH0zuX+8Pzo3L/eH518zf2hqH/QQvP8Av+/+NH9oah/0ELz/AL/v/jQB9M7l/vD86Ny/3h+dfM39oah/0ELz/v8Av/jR/aGof9BC8/7/AL/40AfTO5f7w/Ojcv8AeH518zf2hqH/AEELz/v+/wDjR/aGof8AQQvP+/7/AONAH0zuX+8Pzo3L/eH518zf2hqH/QQvP+/7/wCNH9oah/0ELz/v+/8AjQB9M7l/vD86Ny/3h+dfM39oah/0ELz/AL/v/jR/aGof9BC8/wC/7/40AfTO5f7w/Ojcv94fnXzN/aGof9BC8/7/AL/40f2hqH/QQvP+/wC/+NAH0zuX+8Pzo3L/AHh+dfM39oah/wBBC8/7/v8A40f2hqH/AEELz/v+/wDjQB9M7l/vD86Ny/3h+dfM39oah/0ELz/v+/8AjR/aGof9BC8/7/v/AI0AfTO5f7w/Ojcv94fnXzN/aGof9BC8/wC/7/40f2hqH/QQvP8Av+/+NAH0zuX+8Pzo3L/eH518zf2hqH/QQvP+/wC/+NH9oah/0ELz/v8Av/jQB9M7l/vD86Ny/wB4fnXzN/aGof8AQQvP+/7f40f2jqH/AEELz/v+3+NAH0zuX+8Pzo3L/eH518zf2jqH/QQvP+/7f40f2hqH/QQvP+/7f40AfTO5f7w/Ojcv94fnXzN/aOof9BC8/wC/7f40f2jqH/QQvP8Av+3+NAH0zuX+8Pzo3L/eH518zf2hqH/QQvP+/wC/+NH9o6h/0ELz/v8At/jQB9M7l/vD86Ny/wB4fnXzN/aOof8AQQvP+/7f40f2hqH/AEELz/v+/wDjQB9M7l/vD86Ny/3h+dfM39oah/0ELz/v+/8AjR/aGof9BC8/7/v/AI0AfTO5f7w/Ojcv94fnXzN/aGof9BC8/wC/7/40f2hqH/QQvP8Av+/+NAH0zuX+8Pzo3L/eH518zf2hqH/QQvP+/wC/+NH9oah/0ELz/v8Av/jQB9M7l/vD86Ny/wB4fnXzN/aGof8AQQvP+/7/AONH9oah/wBBC8/7/v8A40AfTO5f7w/Ojcv94fnXzN/aGof9BC8/7/v/AI0f2hqH/QQvP+/7/wCNAH0zuX+8Pzo3L/eH518zf2hqH/QQvP8Av+/+NH9oah/0ELz/AL/v/jQB9M7l/vD86Ny/3h+dfM39oah/0ELz/v8Av/jR/aGof9BC8/7/AL/40AfTO5f7w/Ojcv8AeH518zf2hqH/AEELz/v+/wDjR/aGof8AQQvP+/7/AONAH0zuX+8Pzo3L/eH518zf2hqH/QQvP+/7/wCNH9oah/0ELz/v+/8AjQB9M7l/vD86Ny/3h+dfM39oah/0ELz/AL/v/jR/aGof9BC8/wC/7/40AfTO5f7w/Ojcv94fnXzN/aGof9BC8/7/AL/40f2hqH/QQvP+/wC/+NAH0zuX+8Pzo3L/AHh+dfM39oah/wBBC8/7/v8A40f2hqH/AEELz/v+/wDjQB9M7l/vD86Ny/3h+dfM39oah/0ELz/v+/8AjR/aGof9BC8/7/v/AI0AfTO5f7w/Ojcv94fnXzN/aGof9BC8/wC/7/40f2hqH/QQvP8Av+/+NAH0zuX+8Pzo3L/eH518zf2hqH/QQvP+/wC/+NH9oah/0ELz/v8Av/jQB9M7l/vD86Ny/wB4fnXzN/aGof8AQQvP+/7/AONH9oah/wBBC8/7/v8A40AfTO5f7w/Ojcv94fnXzN/aGof9BC8/7/v/AI0f2hqH/QQvP+/7/wCNAH0zuX+8Pzo3L/eH518zf2hqH/QQvP8Av+/+NH9oah/0ELz/AL/v/jQB9M7l/vD86Ny/3h+dfM39oah/0ELz/v8Av/jR/aGof9BC8/7/AL/40AfTO5f7w/Ojcv8AeH518zf2hqH/AEELz/v+/wDjR/aGof8AQQvP+/7/AONAH0zuX+8Pzo3L/eH518zf2hqH/QQvP+/7/wCNH9oah/0ELz/v+/8AjQB9M7l/vD86Ny/3h+dfM39oah/0ELz/AL/v/jR/aGof9BC8/wC/7/40AfTO5f7w/Ojcv94fnXzN/aGof9BC8/7/AL/40f2hqH/QQvP+/wC/+NAH0zuX+8Pzo3L/AHh+dfM39oah/wBBC8/7/v8A40f2hqH/AEELz/v+/wDjQB9M7l/vD86Ny/3h+dfM39oah/0ELz/v+/8AjR/aGof9BC8/7/v/AI0AfTO5f7w/Ojcv94fnXzN/aGof9BC8/wC/7/40f2hqH/QQvP8Av+/+NAH0zuX+8Pzo3L/eH518zf2hqH/QQvP+/wC/+NH9oah/0ELz/v8Av/jQB9M7l/vD86Ny/wB4fnXzN/aGof8AQQvP+/7/AONH9oah/wBBC8/7/v8A40AfTO5f7w/Ojcv94fnXzN/aGof9BC8/7/v/AI0f2hqH/QQvP+/7/wCNAH01RWf4ZZm8N6YzMWY2cRJJySdgrQoAKKKKACiiigAooooAKKKKACiiigDwL4pf8j1qH1T/ANBFczXTfFL/AJHrUPqn/oIrmaACrWkWy3mq2tpIxVJplRiOuCaq1Pp9y1nfwXaKGaGRXAPfBpoGdatn4d1LX4tKhs5LOaK9aFlRywliUHJJPQ5FWtH0nQ9YnsLsacLWGWSeGSESkqdi5Vs9QazH8Sabb6hDeadpUiym6NzO0zAtkg5RSOg5NPh8TabZyW8NhY3K2kXnOfMYFy8i4/IZpAadn4Ysbe80+0urITyst1vG4jzdmNh9uDVGTT7SSS/hufD66bLb6dJOq+cXy38Lfhg1FH4vVo9O+0W8rzWtrLAzKfv7lAU/hjmsXRNUFjHfrOsszXVo9up3Z2k9zntQB0uraVorpf2dvp/2eezsY7oTrKTvJUEgg/WneJdLs7B1ij8Nqlu7RIt557dWxn5fzFUNT8TafNBctZ2Fwt5dWyW0skjjaEUAHAHc4pms63ol/cG9+yakt38hAMo8sFQB938KANfX/DumaOuqXxsRPbIYXgQyEAZYh1zWJ40XS7eKyisdLS1eeBLhpBKzcMD8uD/OpdW8Vi/0vVbDyJfLu51mgJP+rHGQfyrH1/Uo9SezaONk+z2qQHd3K96AM2iiigAooooAKKKKACiiigAoop2x9hfY20HBbHFAG14Ht7e58QxR3UCTx+XIxRxkEhSRXRaNY6dqM+maiul20bXVrcF7fJ8oun3Tz0rk/D2oPpGox6h9lM6AMm05AbIx1rUi8TeTdwmPSEjsraCSFbYOej/eJY80AbGnafaX+oX1nqmnadYmOzyr2zblUs2A2c9RU82gaTYCxVoIrt7a2uJJz2llQDg+wJ/SuYk1i0t7e5hsdFFil3bmE/vGOeQQwz9KksfENzaRWdvJYmZYElWVXJzKknX6fWgDYNrpa2J8Qf2Xbljpwn+zHPlCTzNucfTtUvh6007VIL+603RrWRjNCoiuW2qmQd+0+npWJ/wlCGYwnS4zpv2YWwtfMOdm7dnd65ptz4mum86OCzS2dp4ZIgn/ACzEYwox3+tAGt4f0TSbvxPq6qgk0+HMMOckB3O0Y+hzVTQpLWDRNWS60eynn01Rh5FO5yXwc1Bd+J7uMTtYWb6c9zcieVlP3iB93p0zk/jVW41p5pdYEdjsOphdygk+WQQSfxoA35rTTbKxk1X+zbeZ4dNt5FicHYXkYgsR3NchrMllNqUsunwvBbtgrG38JxyB7ZrZh8SM/wDo1xpYuLb7JHbSw7iC2w5DZHTmsnWbi41LUpbtrTyS2MRohwqgYH/66GBQopyI7ttRGY+gGTTaACiiigAooooAKKKKACiiigDofB+gJrUGoySMy+RD+5wcbpT90e/Q1LpumaHHo1lcavJcJJftIqSowCQBO5Hfk07w/wCJINF0q2gghWWZrvzbkumcIOBt9+tWJNW8M3EUcd2ly0VnPNJBEE4mVzkKT/Dg0MEQrZeGz4aOoi3v2lEwtsiUbS+M7sY6e1O13w9Yw2+pDTxMbiynhBVnzmN1Ht/eNZialajww2nYZZjfi4CgZATGMZrYs/E1hD4yvNRkV5LC5iCMpXkkKMcfUUAWD4c0aE36ta3949kkKyJBINzSMPmxx0GRXI6sLVdQlWzt57eJTjy5zl1PfNb+i69a+Vq4vr68s5r6dZVmt1ywwxJH9KwNXa2bUJWtLme5jY7vNmXDse+aAKlFFFABRRRQAUUUUAFFFFABRRRQAV2+oadaWXh61u4/Da3Ub2ayS3Xnsuxzx0/KuIrpbzWNEvtOtYrq11Lz7e2EAMcoEZIzyR9TQHU3b/wrp8Vqb2O3BhbSi5G4/JOFBDfjnp7VS1/RdPt9KvY4NJnQ2ccZW9ViwkcqrMGHQDDVA3jAeTe24t5fJubFLcKSPlkVdu76U298UWM9rOVs7kXN4kcV1mTMYVcAlR6kCgESal4btotJ0J0BWaaRI7wg8jzOV+nGRVy+0XTWuoFXRprWKPURbCQMWSePdtJJ7HI7VRu/GUly14stuTAZI5LNNoBiKEEZPfgUtz4qsfMRrOzulEl6t5ciSQNhgc7U9BmmBoS6VYjxJaabceGVtLeW5dVl89j5qKD27Z4NYXiO1019FttVsLM2Ra5kt3iEhdTtGQwJq0uvaHDrkWrW9nqZmWdpXEkwZcNnIA7daztf1azutPg0/TbSaC2jleYmZ9zM7denapAxKKKKYBRRRQAUUUUAFFFFAHTeDLGxurW8lksV1G8jKCO1MuzKH7zD1I9KkvNM0tdNuJ7WGXC6qsCGXKuIyBlSPrWb4e1DTrSOaHUbSWRXZXSaBgssbKc4B9D3rU/4SixvJ7z+1LCYwzXS3UQhcBlZRgA565AFMDci8O6X5l6seircqmpNAT55TyYtqnOc9smotM8P6PJZJt08XkDXk0Ul4Z9hijU8P6Gub1nxD/aWm3EBieKWe+a6JVvlClQNv6VUutTWbw5ZaWiSK0Esjs2flYN2qQOksNH0QLYac9qbh9QjmkF35hBTaSFwOnap30DTDoEc0mm+TH/Z/nNfiYjEuOF2nrn+tZGl+JLK2sbNp7GeS+sIpIrd1cCMhs/eHtmhPE0DIltcWsslm1gLWZMjlxyHX6GmwRYQaJJ4ZtLwaHGs09yLUt5zcHbnf/8AWp+s6FYzrf2+mWvl3NnqawkBicxPgL19DWHFqscehWun+U5aC9+0F+xGMY+taeneLEs/E+paqtu7QXgJERIyrcFT+BFAjYTR9Lb+1P7P0JdRa0uY7dU85lzhfnbOfWuG1Ro21Gfy7UWihseSGLbCOCMn3rX0fWbCPSrux1SG8k+0XAnL28gQ5APf8axr9rV7yRrNJUtyfkErZYcdz9aBkFFFFABRRRQAUUUUAfSXhf8A5FnS/wDrzh/9AFaNZ3hf/kWdL/684f8A0AVo0AFFFFABRRRQAUUUUAFFFFABRRRQB4F8Uv8AketQ+qf+giuZrpvil/yPWofVP/QRXM0AFTWVzJZ3cV1Ds8yNty713DPuO9Q0UAemR3klx4o021eO0WNtO+0kmFQBIY25Pt7VlWa3GqeL9Pgu7rT7+K2Vp2aziwuBzg8cngVhw+JLyPVbfUfs9u0kFsLYIwO1k2leffBp0niWYRzLaabY2LyxGJpLdWVgCQeOevFAHQ3duuj6j4i1K3t41lSCOe28yMER+YRnj161Fbxwa1pGqzPFa6UzT2zM0wwucHJGBxu64rEg8U3yCNJ7e3uo1t/s8izAnzk3ZG456g96hv8AxFfXsN1DNHDsuJI3IUY2CMYVV9uaAO4uV+zy621tcadZutxbqstzGDGB5XIHHeo/DBuL7TjKZtMMsmoMsxaAFZkVBkIMegzXKjxbdM92bjTrC5W6dHdJVYqCi7Rjn0qu3iO7HlC2t7a1WK6F0ixAgK23GOvT/GgDpPDtxYstxBpcVtDLJfviK6j4uIucRKx6H2rh79dl9cJ5Jg2ysPKznZz938Olbdt4ruoZZn+wWTrJP9ojRlJEMvdl5rCuJpLi4knmbdJIxd29STk0AR0UUUAFFFFABRRRQAUUUUAFd7pk8lx4bgsrVUjcWUpeyniwtyOcyq+Oo/pXBVq2/iHVbfSzp0cyCHaUVigLqp6qG6gGjoB0Wt3t5Cw0m3tVnsBp9u5TYMQkgEyZxnOf51r6laWP2zXNtylw813biaHy8eX844z3zXDv4i1Z9NXT2nTygoTcIxvZB0Ut1I9qjm1zUpnvHeZQ14yvMVTGSpyCPSjqB3tq51LUbiO+SOZLTWkjt1KABEw3yjHbgVBpNxNqNrbXt6RLcCS+iEhQA7BEcDj0rkL3xPrN2YGkuERoZBKDFGFLOOjNjqae/irWWvYboSwK8IYIiwgJ8wwxK9yaAMWL76fUV2N+P+LrR/Lx9qj7cdBXN6tq15qbxPdLbgxZ2+VCE6+uOtaEvi/W5XDu1mXDBg4tl3ZHTnrQDNfUmm1fxNaaV/bR1CBrti8fkBPJCt0zjnjP5Vr38TWvi651SCPyTPpUsijAO104+nYVx8vivWJH35tEfDfOlsqt8wweR9ar6b4h1TT4YYbaSLZCHCB4w2A/3hz24oA7XT5mkji1Ka4W1uptFd5roRAkESAByuOTiofDl3PdvrDHXwzD7PHFfGADGWPG3HqcVyieJ9YW/e986FpHi8kq0IKBM52hegqO81/UrqOeORoES4VVkEUITIU5HT3NAHXfbYbfXNcWJX0xzLEn2zyAyqw6hh2DmuP8VRzR+Ir5biCKCTzSWSI/IM9x9etTx+KNYS8e6MsLvJGqSB4QyuF+6SD1I9ay725nvLqS6uZDJNK252Pc0AQ0UUUAFFFFABRRRQAV1XgiOzktbpRb2dzqRdBFFdHCtH/EFzxurla19B1eDT4Zra809L2CR1kA37GV16EN6e1AHQ6bNYxvrsH9g2yrYxvPEtymZFO4Da3sMnFOsbOxuNW0JnsoAtzYSyyIF+UtlsflWA3iGaS71e6mt1Z9ShMRw2BGMjGPXgCrFh4o+y6fBGdPjkvbWFobe5LkbEb1XueTR0GbVna6dcW2l6VJptsRdaW07XAGJQ4zg5/CmapCbPw5Z3FvpOkPC1gjyySkCbcepAzk9qyovFSw6fbxxaXGLy3tTax3TSk4U5yduOvNR3OvabdWNvDd6EJZ4LYQJN9pI4HQ4x70MSOp1XQdPt7W51KC1gaNdM+ZNvCSjaQfqQazbm60qSx0KS80qxt4L52Ny8SEFQr449j3rMm8XXEkeoQ/ZQIry1SAr5n3Coxv6fpVEa5IsOkolum7TSxUsdwky2eR2p9Q6Gn44gijt7eUabbwM0riOe0IMMsfYf7wrla2te1yLULKOxs9PWytlmadlEhctI3U+w56Vi0gCiiigAooooAKKKKACiiigArt/CLSReD5poLvTrOX7dt828j3KRsHA4NcRVz+0Zv7FOk7E8kz+fu/i3Yxj6UAdl4Q07+1LDWrq7jSWW9ZreN44/lVgpJYeg+7U2i2GjT+GdHbVCsM1u8kx+UZkCyEFD684rkbXX7+1trC3tysSWUplXaSPMYnPzetN1LW7i+W2V4YY1tpXlQID1ZtxB9s0Ad40EH9rgeRFj+3kXGwdPK6fSuT8Joj+IdQVkVgLe5IBGcfKaYfFmoG6Fx9ntt32wXmMHG8Ltx16YobxTLvaSHSdNt5GV1Z4kYEhlIOeffNAG7r9xPZ6DaeReaXHG2nxb7Z4gZ3yuCQcUzxDJHdeHLg2Vvay2UUUW2IJsns24yzcZYH196wp/Erz2UdvPpOnStHAIEmZG3hQMA5z1pt94mvbvTXtHt7ZJJUWOe4Vf3kqr0B/Khguhh0UUUAFFFFABRRRQAUUUUAFFFFABXpvhLTbW80LQJtkX2mCV5SCo+ePeQ2fXGRXmVbeneJr+w/s/yEi/0ESBMg/OHOSGoA6zTrf/Q7Kxt4tPMVzBPJPFOMNM29gMNgnjFRWQiWOx0X7Nbm0n0mSeUGMFjIATu3de1c3aeKb63sxCLe1eWMOIJ2Ql4Q5JYL+ZpIPFF9Fpq2gt7ZpUhaCO6K/vVjPVR2oA3r+SO68LypY29rLbRWSFrYpsnt34zLnHzA/wBa4StybxNeyaWbM29sJGhFu9yF/etEOik9Kw6OodAooooAKKKKACiiigAooooA+kvC/wDyLOl/9ecP/oArRrO8L/8AIs6X/wBecP8A6AK0aACiiigAooooAKKKKACiiigAoopG+6fpQB434s/4QnVvEN3fT+KJbeVm2vGLRmCleDz+FZX9m+A/+hwm/wDANq5DV/8AkLXv/XxJ/wChGqtAHc/2b4D/AOhwm/8AANqP7N8B/wDQ4Tf+AbVw1FAHc/2b4D/6HCb/AMA2o/s3wH/0OE3/AIBtXDUUAdz/AGb4D/6HCb/wDaj+zfAf/Q4Tf+AbVw1FAHc/2b4D/wChwm/8A2o/s3wH/wBDhN/4BtXDUUAdz/ZvgP8A6HCb/wAA2o/s3wH/ANDhN/4BtXDUUAdz/ZvgP/ocJv8AwDaj+zfAf/Q4Tf8AgG1cNRQB3P8AZvgP/ocJv/ANqP7N8B/9DhN/4BtXDUUAdz/ZvgP/AKHCb/wDaj+zfAf/AEOE3/gG1cNRQB3P9m+A/wDocJv/AADaj+zfAf8A0OE3/gG1cNRQB3P9m+A/+hwm/wDANqP7N8B/9DhN/wCAbVw1FAHc/wBm+A/+hwm/8A2o/s3wH/0OE3/gG1cNRQB3P9m+A/8AocJv/ANqP7N8B/8AQ4Tf+AbVw1FAHc/2b4D/AOhwm/8AANqP7N8B/wDQ4Tf+AbVw1FAHc/2b4D/6HCb/AMA2o/s3wH/0OE3/AIBtWT8PtDtfEGsS2N20iKLdnUo2CGGMfhWjZeC3i8P67qGqiWOSyWRbdVOAzIMlj6jpQBL/AGb4D/6HCb/wDaj+zfAf/Q4Tf+AbVXl8N6avibw/pwM/k6hBHJN843Zbrg44qrq2hWNr4bvdQiM3nQ6o1qmWBGwE9RjrQBpf2b4D/wChwm/8A2o/s3wH/wBDhN/4BtVDwHpvhzV7hdO1Jb/7dI7FGiYCPaBnnjr1qdtH8O3lprdxpgv1XT7cFRM4yZNxB6DkYxQBY/s3wH/0OE3/AIBtR/ZvgP8A6HCb/wAA2qU+F/DkH2bSLu6u49UubT7QtycCBTgnb+lQeHNJ8IX2j3dxcLqnn6dB5l2UdQrHJB2cc9KAHf2b4D/6HCb/AMA2o/s3wH/0OE3/AIBtVXwd4c07xHrOpLCblLCGMmAswD7j93dx9apeHdCiv9N1x50mN1YxjyUQ4y+4jBGOelAGv/ZvgP8A6HCb/wAA2o/s3wH/ANDhN/4BtVLUdA0zTbrSNHuHmk1S4lQ3mxxsiVj90DH3qlh8N6c/iPxDp7faPJ0+CSSD5xnKjjJxzQBY/s3wH/0OE3/gG1H9m+A/+hwm/wDANqXTPDfh5IdJsdTmvTqWrRCSJ4seXFn7oI71latoFvYeFXvmaRryLVHs2O75Cqg849cigDU/s3wH/wBDhN/4BtR/ZvgP/ocJv/ANqzvCWlaJcaFqeq60Lwx2bIALdgDhvYitO28JaTN4k0yOKe5l0rUbZ54skLIu0cgnFADf7N8B/wDQ4Tf+AbUf2b4D/wChwm/8A2rPuo/Bs7x2umR6uty86R5mZduN2D29K19U8K+HZZ9V03SZdQi1DTozK3nkNG4AzjIFAEH9m+A/+hwm/wDANqP7N8B/9DhN/wCAbVzng/T7fVvEdlYXW8QzvhthwcY7GtyTwnby+EdQ1S0843NneSJtLZBiU46Y645oAn/s3wH/ANDhN/4BtR/ZvgP/AKHCb/wDapZPCOkPqV3psDXP2kaYl1bZkB3PjLA8cjpWLo+hWtx4SudVujIJ3uUtrMBsKXPUnjkc/pQBq/2b4D/6HCb/AMA2o/s3wH/0OE3/AIBtUt54W8PPJqGi2M97/a1hbmZ5Xx5UhAyQB261z3irSrTTbLRJrXzd17ZCeXe2fmOOnoKANz+zfAf/AEOE3/gG1H9m+A/+hwm/8A2rH1TR7NfB2m63Y+aXklaC6VmyA46Y44/+vXQQeE9Di1aLT7w3heHTDd3eyQZD8cDj60AV/wCzfAf/AEOE3/gG1H9m+A/+hwm/8A2qnb2vg7U9T0+x0uPVkee4VJDOygbD1xgda1bD4fbvGF3Y3JmGlwp5iSKcM4P3RnHXOc/SgCt/ZvgP/ocJv/ANqP7N8B/9DhN/4BtUVrpHhe08NxaprC6k7S3UsCi3cfwk4yCPQU/R/Dei+ILbWJtH+2p9mjU2omYZL4JIYAc9OKAHf2b4D/6HCb/wDaj+zfAf/Q4Tf+AbVVbSfDun6dot5qy6gVvreRpRCwyJAwAxkcDrTfH2l+HdFl/s/T1v/tw2OxlcGPYRn060AXP7N8B/9DhN/wCAbUf2b4D/AOhwm/8AANq4aigDuf7N8B/9DhN/4BtR/ZvgP/ocJv8AwDauGooA7n+zfAf/AEOE3/gG1H9m+A/+hwm/8A2rhqKAO5/s3wH/ANDhN/4BtR/ZvgP/AKHCb/wDauGooA7n+zfAf/Q4Tf8AgG1H9m+A/wDocJv/AADauGooA7n+zfAf/Q4Tf+AbUf2b4D/6HCb/AMA2rhqKAO5/s3wH/wBDhN/4BtR/ZvgP/ocJv/ANq4aigDuf7N8B/wDQ4Tf+AbUf2b4D/wChwm/8A2rhqKAO5/s3wH/0OE3/AIBtR/ZvgP8A6HCb/wAA2rhqKAO5/s3wH/0OE3/gG1H9m+A/+hwm/wDANq4aigDuf7N8B/8AQ4Tf+AbUf2b4D/6HCb/wDauGooA7n+zfAf8A0OE3/gG1H9m+A/8AocJv/ANq4aigDuf7N8B/9DhN/wCAbUf2b4D/AOhwm/8AANq4aigDuf7N8B/9DhN/4BtR/ZvgP/ocJv8AwDauGooA7n+zfAf/AEOE3/gG1H9m+A/+hwm/8A2rhqKAPqTw41s2gWH2OYz24t0WOQrjeoUAHHbpV+sTwF/yJmkf9eqfyrboAKKKKACiiigAooooAKKKKACkb7p+lLSN90/SgD5X1f8A5C17/wBfEn/oRqrVrV/+Qte/9fEn/oRqrQAUUUUAFFFFABRRRQAUUUUAFFFFABRRRQAUUUUAFFFFABRRRQAUUUUAFFFFABRRRQAUUUUAdf8ACtius3zK20iwlIPocVsab4kvPEHh3XvtPyi30bZjP3n53N+PFedxSyREtFK8ZIwSrEZHpRHLJGrrHK6K42uFbAYeh9aAPUrfT7q/13wtrVqqyWFvaJ50wYYjKjkGs5rC613wbqMelRfaGfWZJVAIGVyeefrXAJdXMcDQR3MyQt96NZCFP1FLDd3UCbILqeJc52pIVGfwoA67wPpd9pHj+xttQgMEpR3Ckg8bT6Unhz/kB+Mf+uR/9DNckbq6aYTNdTGUDAcyHcB9aYs0qq6rK6q/3wGIDfX1oA9U0SwvZbWzsdRNvq3h6Wy8xruVQGtzg/KD144H/wCquY8GBF0LxesbbkFkQh9Rk4/SuUW6uFtzbrczLCTkxiQ7T+HSmpLJGrrHK6K4w4ViAw9D60Aeg+Ebuw8O+DYL3UJLiNr+9Dp5CgsVj9c9s5zWvasNA1rxXqMMayIbeO7hXPDbsn+deTvLI6JG8rsifcUsSF+g7U43VyylWuZiCoUgyHBUdB9KAO81q3i1LVfD/i2zUCO8uIo7pR/BKGA/X+grbk1q4u9c8UaXJDarFbWsux0jw7cdz3615OlxOkflpPKqbt20OQM+uPWgXFwHeQXEodxh23nLD3PegD0200+61HUPB+r2aLLZWtugnlDDEZU5INV9R0+71/whdrpMX2ktrs0owwGUweefqK87jurmKFoY7mZIn+8iyEKfqKWG7uoU2Q3U8SZztSQqP0oA7vQ/D2rxeE9f0h7Mi9kMLJFuGSMn/CtjS0Np4k8MaXIyG7tNPmEyBgdhbkA/lXlwv74MWF9chj1Pmtk/rUaTzJMZknkWU9XDkN+dAHd67D4nuLqwn1XR7W0toLxCJIUCk5bAzg810GuX1xrB8TaBatHBewYeIxqA08eBuUnuf8a8nkvryRdsl5cOM5w0pIz+dNW5uFnM63EolPWQOdx/GgDc+HHHjbTM8fvT/I12elaqmk6EZpsG2l1yaG4U9CjZB/xry2OWSOQSRyMjg5DK2Dn60rTTNH5bTSMm7dtLHGfXHrQB6N4qv00f4o6dcK2IEhijbnjYcg/pUPxBktdJv9H0O2bbb285u5fqz8fkM/pXn8sskrBpZXkYDALMSQPSkllkmffNI8jdNzsSf1oA9Xlsbiy8VeIdfuAiabNZP5U+4bX3KMY/KsbxJ4e1fWNF8Ny6daGdItNRXIYDB49a4R7q5eBbd7mZoV+7GZCVH4dKel/fIgRL65VQMACVgAPzoA7v4bQJOdT8L6ouwxSpcBSejxsNw/l+tSeENRl1Tx/rl/AqyM9tKIFboQCAo+hx+teeLcTrK0qzyLI2dzhyCc9cmkhmmgffDNJE2MZRipx+FAHoSweI5PFWhXmtaVbWUcd0I1MKBQSx74PtWlovia9uvGcegOf3cN5cMXz99drbV/A5/SvL3vr1yu+8uG2nK5lJwfUVGs8yzecs0iy9d4YhvzoA9Q0dtZXwXB/Yun217L9vn3rMgYKu48jJqr4fn1PQbDxLfXlutveJJFcNEuAuGYkgD0xmvPYr28iXbFeXEa5zhZSBmmvdXLh99zM2/AfdITux0z60Ad58WntZLfQZbLAt5EkkjA9GKt/Mmsr4r/8AI4P/ANe8X/oNcs8sjoiPK7KnCAsSF+npRLLJM++aV5Gxjc7En9aAGUUUUAFFFFABRRRQAUUUUAFFFFABRRRQAUUUUAFFFFABRRRQAUUUUAFFFFABRRRQAUUUUAFFFFABRRRQB9MeAv8AkTNI/wCvVP5Vt1ieAf8AkS9I/wCvVP5Vt0AFFFFABRRRQAUUUUAFFFFABRRRQBz0vgjwpJI8kmiWzO7FmJ3ck9e9N/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AB7/ABro6KAIrO2gs7WK1tYxFDEoVEHRQO1S0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9k=" id="339" name="Google Shape;339;p17"/>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0" name="Google Shape;340;p17"/>
          <p:cNvSpPr/>
          <p:nvPr/>
        </p:nvSpPr>
        <p:spPr>
          <a:xfrm>
            <a:off x="0" y="3"/>
            <a:ext cx="12192000" cy="49287"/>
          </a:xfrm>
          <a:prstGeom prst="rect">
            <a:avLst/>
          </a:prstGeom>
          <a:solidFill>
            <a:srgbClr val="C4CD21"/>
          </a:solidFill>
          <a:ln>
            <a:noFill/>
          </a:ln>
        </p:spPr>
        <p:txBody>
          <a:bodyPr anchorCtr="0" anchor="t" bIns="45700" lIns="45700" spcFirstLastPara="1" rIns="45700" wrap="square" tIns="45700">
            <a:noAutofit/>
          </a:bodyPr>
          <a:lstStyle/>
          <a:p>
            <a:pPr indent="0" lvl="0" marL="45720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Helvetica Neue"/>
              <a:ea typeface="Helvetica Neue"/>
              <a:cs typeface="Helvetica Neue"/>
              <a:sym typeface="Helvetica Neue"/>
            </a:endParaRPr>
          </a:p>
        </p:txBody>
      </p:sp>
      <p:sp>
        <p:nvSpPr>
          <p:cNvPr id="341" name="Google Shape;341;p17"/>
          <p:cNvSpPr txBox="1"/>
          <p:nvPr>
            <p:ph idx="1" type="body"/>
          </p:nvPr>
        </p:nvSpPr>
        <p:spPr>
          <a:xfrm>
            <a:off x="-266747" y="1657923"/>
            <a:ext cx="8229600" cy="45259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t/>
            </a:r>
            <a:endParaRPr sz="2000">
              <a:latin typeface="Arial"/>
              <a:ea typeface="Arial"/>
              <a:cs typeface="Arial"/>
              <a:sym typeface="Arial"/>
            </a:endParaRPr>
          </a:p>
          <a:p>
            <a:pPr indent="0" lvl="0" marL="0" rtl="0" algn="l">
              <a:lnSpc>
                <a:spcPct val="90000"/>
              </a:lnSpc>
              <a:spcBef>
                <a:spcPts val="1000"/>
              </a:spcBef>
              <a:spcAft>
                <a:spcPts val="0"/>
              </a:spcAft>
              <a:buClr>
                <a:schemeClr val="dk1"/>
              </a:buClr>
              <a:buSzPts val="2000"/>
              <a:buNone/>
            </a:pPr>
            <a:r>
              <a:t/>
            </a:r>
            <a:endParaRPr sz="2000">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t/>
            </a:r>
            <a:endParaRPr/>
          </a:p>
        </p:txBody>
      </p:sp>
      <p:sp>
        <p:nvSpPr>
          <p:cNvPr id="342" name="Google Shape;342;p17"/>
          <p:cNvSpPr/>
          <p:nvPr/>
        </p:nvSpPr>
        <p:spPr>
          <a:xfrm>
            <a:off x="1596997" y="1559209"/>
            <a:ext cx="9144000" cy="552432"/>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595959"/>
              </a:solidFill>
              <a:latin typeface="Helvetica Neue"/>
              <a:ea typeface="Helvetica Neue"/>
              <a:cs typeface="Helvetica Neue"/>
              <a:sym typeface="Helvetica Neue"/>
            </a:endParaRPr>
          </a:p>
        </p:txBody>
      </p:sp>
      <p:sp>
        <p:nvSpPr>
          <p:cNvPr id="343" name="Google Shape;343;p17"/>
          <p:cNvSpPr/>
          <p:nvPr/>
        </p:nvSpPr>
        <p:spPr>
          <a:xfrm>
            <a:off x="1394008" y="1017408"/>
            <a:ext cx="9144000" cy="552432"/>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595959"/>
              </a:solidFill>
              <a:latin typeface="Helvetica Neue"/>
              <a:ea typeface="Helvetica Neue"/>
              <a:cs typeface="Helvetica Neue"/>
              <a:sym typeface="Helvetica Neue"/>
            </a:endParaRPr>
          </a:p>
        </p:txBody>
      </p:sp>
      <p:sp>
        <p:nvSpPr>
          <p:cNvPr id="344" name="Google Shape;344;p17"/>
          <p:cNvSpPr/>
          <p:nvPr/>
        </p:nvSpPr>
        <p:spPr>
          <a:xfrm>
            <a:off x="2589420" y="684987"/>
            <a:ext cx="9144000" cy="552432"/>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595959"/>
              </a:solidFill>
              <a:latin typeface="Helvetica Neue"/>
              <a:ea typeface="Helvetica Neue"/>
              <a:cs typeface="Helvetica Neue"/>
              <a:sym typeface="Helvetica Neue"/>
            </a:endParaRPr>
          </a:p>
        </p:txBody>
      </p:sp>
      <p:sp>
        <p:nvSpPr>
          <p:cNvPr id="345" name="Google Shape;345;p17"/>
          <p:cNvSpPr txBox="1"/>
          <p:nvPr/>
        </p:nvSpPr>
        <p:spPr>
          <a:xfrm>
            <a:off x="143805" y="302591"/>
            <a:ext cx="11989755" cy="101434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800"/>
              <a:buFont typeface="Arial"/>
              <a:buNone/>
            </a:pPr>
            <a:r>
              <a:rPr b="1" i="0" lang="no-NO" sz="2800" u="none" cap="none" strike="noStrike">
                <a:solidFill>
                  <a:srgbClr val="000000"/>
                </a:solidFill>
                <a:latin typeface="Georgia"/>
                <a:ea typeface="Georgia"/>
                <a:cs typeface="Georgia"/>
                <a:sym typeface="Georgia"/>
              </a:rPr>
              <a:t>How to prepare teacher students for working with controversial issues?</a:t>
            </a:r>
            <a:endParaRPr b="1" i="0" sz="2800" u="none" cap="none" strike="noStrike">
              <a:solidFill>
                <a:schemeClr val="dk1"/>
              </a:solidFill>
              <a:latin typeface="Georgia"/>
              <a:ea typeface="Georgia"/>
              <a:cs typeface="Georgia"/>
              <a:sym typeface="Georgia"/>
            </a:endParaRPr>
          </a:p>
        </p:txBody>
      </p:sp>
      <p:sp>
        <p:nvSpPr>
          <p:cNvPr id="346" name="Google Shape;346;p17"/>
          <p:cNvSpPr/>
          <p:nvPr/>
        </p:nvSpPr>
        <p:spPr>
          <a:xfrm>
            <a:off x="1" y="6576769"/>
            <a:ext cx="6932246" cy="281232"/>
          </a:xfrm>
          <a:prstGeom prst="rect">
            <a:avLst/>
          </a:prstGeom>
          <a:solidFill>
            <a:srgbClr val="00ABCD">
              <a:alpha val="4705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347" name="Google Shape;347;p17"/>
          <p:cNvSpPr txBox="1"/>
          <p:nvPr/>
        </p:nvSpPr>
        <p:spPr>
          <a:xfrm>
            <a:off x="-2" y="1304344"/>
            <a:ext cx="7412182" cy="529401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400"/>
              </a:spcBef>
              <a:spcAft>
                <a:spcPts val="0"/>
              </a:spcAft>
              <a:buClr>
                <a:schemeClr val="dk1"/>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348" name="Google Shape;348;p17"/>
          <p:cNvSpPr txBox="1"/>
          <p:nvPr/>
        </p:nvSpPr>
        <p:spPr>
          <a:xfrm>
            <a:off x="-2" y="1363782"/>
            <a:ext cx="7890506" cy="5221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b="0" i="1" lang="no-NO" sz="2100" u="none" cap="none" strike="noStrike">
                <a:solidFill>
                  <a:srgbClr val="000000"/>
                </a:solidFill>
                <a:latin typeface="Calibri"/>
                <a:ea typeface="Calibri"/>
                <a:cs typeface="Calibri"/>
                <a:sym typeface="Calibri"/>
              </a:rPr>
              <a:t>Give them experience!</a:t>
            </a:r>
            <a:endParaRPr b="0" i="0" sz="2100" u="none" cap="none" strike="noStrike">
              <a:solidFill>
                <a:srgbClr val="000000"/>
              </a:solidFill>
              <a:latin typeface="Calibri"/>
              <a:ea typeface="Calibri"/>
              <a:cs typeface="Calibri"/>
              <a:sym typeface="Calibri"/>
            </a:endParaRPr>
          </a:p>
          <a:p>
            <a:pPr indent="-285750" lvl="0" marL="285750" marR="0" rtl="0" algn="l">
              <a:lnSpc>
                <a:spcPct val="100000"/>
              </a:lnSpc>
              <a:spcBef>
                <a:spcPts val="1000"/>
              </a:spcBef>
              <a:spcAft>
                <a:spcPts val="0"/>
              </a:spcAft>
              <a:buClr>
                <a:srgbClr val="000000"/>
              </a:buClr>
              <a:buSzPts val="2100"/>
              <a:buFont typeface="Arial"/>
              <a:buChar char="•"/>
            </a:pPr>
            <a:r>
              <a:rPr b="0" i="0" lang="no-NO" sz="2100" u="none" cap="none" strike="noStrike">
                <a:solidFill>
                  <a:srgbClr val="000000"/>
                </a:solidFill>
                <a:latin typeface="Calibri"/>
                <a:ea typeface="Calibri"/>
                <a:cs typeface="Calibri"/>
                <a:sym typeface="Calibri"/>
              </a:rPr>
              <a:t>Learning from </a:t>
            </a:r>
            <a:r>
              <a:rPr b="1" i="0" lang="no-NO" sz="2100" u="none" cap="none" strike="noStrike">
                <a:solidFill>
                  <a:srgbClr val="000000"/>
                </a:solidFill>
                <a:latin typeface="Calibri"/>
                <a:ea typeface="Calibri"/>
                <a:cs typeface="Calibri"/>
                <a:sym typeface="Calibri"/>
              </a:rPr>
              <a:t>lesson scenarios</a:t>
            </a:r>
            <a:r>
              <a:rPr b="0" i="0" lang="no-NO" sz="2100" u="none" cap="none" strike="noStrike">
                <a:solidFill>
                  <a:srgbClr val="000000"/>
                </a:solidFill>
                <a:latin typeface="Calibri"/>
                <a:ea typeface="Calibri"/>
                <a:cs typeface="Calibri"/>
                <a:sym typeface="Calibri"/>
              </a:rPr>
              <a:t>: focus on what the teacher does and how the students react.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000"/>
              </a:spcBef>
              <a:spcAft>
                <a:spcPts val="0"/>
              </a:spcAft>
              <a:buClr>
                <a:srgbClr val="000000"/>
              </a:buClr>
              <a:buSzPts val="2100"/>
              <a:buFont typeface="Arial"/>
              <a:buChar char="•"/>
            </a:pPr>
            <a:r>
              <a:rPr b="0" i="0" lang="no-NO" sz="2100" u="none" cap="none" strike="noStrike">
                <a:solidFill>
                  <a:srgbClr val="000000"/>
                </a:solidFill>
                <a:latin typeface="Calibri"/>
                <a:ea typeface="Calibri"/>
                <a:cs typeface="Calibri"/>
                <a:sym typeface="Calibri"/>
              </a:rPr>
              <a:t>Show them the </a:t>
            </a:r>
            <a:r>
              <a:rPr b="1" i="0" lang="no-NO" sz="2100" u="none" cap="none" strike="noStrike">
                <a:solidFill>
                  <a:srgbClr val="000000"/>
                </a:solidFill>
                <a:latin typeface="Calibri"/>
                <a:ea typeface="Calibri"/>
                <a:cs typeface="Calibri"/>
                <a:sym typeface="Calibri"/>
              </a:rPr>
              <a:t>importance of self-reflection</a:t>
            </a:r>
            <a:r>
              <a:rPr b="0" i="0" lang="no-NO" sz="2100" u="none" cap="none" strike="noStrike">
                <a:solidFill>
                  <a:srgbClr val="000000"/>
                </a:solidFill>
                <a:latin typeface="Calibri"/>
                <a:ea typeface="Calibri"/>
                <a:cs typeface="Calibri"/>
                <a:sym typeface="Calibri"/>
              </a:rPr>
              <a:t>. While they don’t have much professional experience, the focus can be on their personal impressions.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000"/>
              </a:spcBef>
              <a:spcAft>
                <a:spcPts val="0"/>
              </a:spcAft>
              <a:buClr>
                <a:srgbClr val="000000"/>
              </a:buClr>
              <a:buSzPts val="2100"/>
              <a:buFont typeface="Arial"/>
              <a:buChar char="•"/>
            </a:pPr>
            <a:r>
              <a:rPr b="1" i="0" lang="no-NO" sz="2100" u="none" cap="none" strike="noStrike">
                <a:solidFill>
                  <a:srgbClr val="000000"/>
                </a:solidFill>
                <a:latin typeface="Calibri"/>
                <a:ea typeface="Calibri"/>
                <a:cs typeface="Calibri"/>
                <a:sym typeface="Calibri"/>
              </a:rPr>
              <a:t>Demonstrate</a:t>
            </a:r>
            <a:r>
              <a:rPr b="0" i="0" lang="no-NO" sz="2100" u="none" cap="none" strike="noStrike">
                <a:solidFill>
                  <a:srgbClr val="000000"/>
                </a:solidFill>
                <a:latin typeface="Calibri"/>
                <a:ea typeface="Calibri"/>
                <a:cs typeface="Calibri"/>
                <a:sym typeface="Calibri"/>
              </a:rPr>
              <a:t> the basic rules and methods for teaching controversial issues – be an example! Show how a good lesson is conducted from lesson planning to working in the classroom and assessing the lesson results.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000"/>
              </a:spcBef>
              <a:spcAft>
                <a:spcPts val="0"/>
              </a:spcAft>
              <a:buClr>
                <a:srgbClr val="000000"/>
              </a:buClr>
              <a:buSzPts val="2100"/>
              <a:buFont typeface="Arial"/>
              <a:buChar char="•"/>
            </a:pPr>
            <a:r>
              <a:rPr b="1" i="0" lang="no-NO" sz="2100" u="none" cap="none" strike="noStrike">
                <a:solidFill>
                  <a:srgbClr val="000000"/>
                </a:solidFill>
                <a:latin typeface="Calibri"/>
                <a:ea typeface="Calibri"/>
                <a:cs typeface="Calibri"/>
                <a:sym typeface="Calibri"/>
              </a:rPr>
              <a:t>Encourage them to ask for help </a:t>
            </a:r>
            <a:r>
              <a:rPr b="0" i="0" lang="no-NO" sz="2100" u="none" cap="none" strike="noStrike">
                <a:solidFill>
                  <a:srgbClr val="000000"/>
                </a:solidFill>
                <a:latin typeface="Calibri"/>
                <a:ea typeface="Calibri"/>
                <a:cs typeface="Calibri"/>
                <a:sym typeface="Calibri"/>
              </a:rPr>
              <a:t>from a mentor or a more experienced colleague if they need a practical advice.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A picture containing text, vector graphics&#10;&#10;Description automatically generated" id="349" name="Google Shape;349;p17"/>
          <p:cNvPicPr preferRelativeResize="0"/>
          <p:nvPr/>
        </p:nvPicPr>
        <p:blipFill rotWithShape="1">
          <a:blip r:embed="rId3">
            <a:alphaModFix/>
          </a:blip>
          <a:srcRect b="0" l="0" r="0" t="0"/>
          <a:stretch/>
        </p:blipFill>
        <p:spPr>
          <a:xfrm>
            <a:off x="7678925" y="1664691"/>
            <a:ext cx="4490361" cy="3801839"/>
          </a:xfrm>
          <a:prstGeom prst="rect">
            <a:avLst/>
          </a:prstGeom>
          <a:noFill/>
          <a:ln>
            <a:noFill/>
          </a:ln>
        </p:spPr>
      </p:pic>
      <p:sp>
        <p:nvSpPr>
          <p:cNvPr id="350" name="Google Shape;350;p17"/>
          <p:cNvSpPr txBox="1"/>
          <p:nvPr/>
        </p:nvSpPr>
        <p:spPr>
          <a:xfrm>
            <a:off x="0" y="5956535"/>
            <a:ext cx="12133560"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no-NO" sz="1800" u="none" cap="none" strike="noStrike">
                <a:solidFill>
                  <a:srgbClr val="000000"/>
                </a:solidFill>
                <a:latin typeface="Calibri"/>
                <a:ea typeface="Calibri"/>
                <a:cs typeface="Calibri"/>
                <a:sym typeface="Calibri"/>
              </a:rPr>
              <a:t>For more details see the video “</a:t>
            </a:r>
            <a:r>
              <a:rPr b="0" i="0" lang="no-NO" sz="1800" u="none" cap="none" strike="noStrike">
                <a:solidFill>
                  <a:schemeClr val="dk1"/>
                </a:solidFill>
                <a:latin typeface="Calibri"/>
                <a:ea typeface="Calibri"/>
                <a:cs typeface="Calibri"/>
                <a:sym typeface="Calibri"/>
              </a:rPr>
              <a:t>How to get teacher students acquainted with the term and develop their capacity to work with controversial issues” of this course</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5" name="Shape 355"/>
        <p:cNvGrpSpPr/>
        <p:nvPr/>
      </p:nvGrpSpPr>
      <p:grpSpPr>
        <a:xfrm>
          <a:off x="0" y="0"/>
          <a:ext cx="0" cy="0"/>
          <a:chOff x="0" y="0"/>
          <a:chExt cx="0" cy="0"/>
        </a:xfrm>
      </p:grpSpPr>
      <p:pic>
        <p:nvPicPr>
          <p:cNvPr id="356" name="Google Shape;356;p18"/>
          <p:cNvPicPr preferRelativeResize="0"/>
          <p:nvPr/>
        </p:nvPicPr>
        <p:blipFill rotWithShape="1">
          <a:blip r:embed="rId3">
            <a:alphaModFix/>
          </a:blip>
          <a:srcRect b="0" l="0" r="0" t="0"/>
          <a:stretch/>
        </p:blipFill>
        <p:spPr>
          <a:xfrm rot="10800000">
            <a:off x="0" y="0"/>
            <a:ext cx="12192000" cy="6858000"/>
          </a:xfrm>
          <a:prstGeom prst="rect">
            <a:avLst/>
          </a:prstGeom>
          <a:noFill/>
          <a:ln>
            <a:noFill/>
          </a:ln>
        </p:spPr>
      </p:pic>
      <p:sp>
        <p:nvSpPr>
          <p:cNvPr id="357" name="Google Shape;357;p18"/>
          <p:cNvSpPr txBox="1"/>
          <p:nvPr>
            <p:ph type="title"/>
          </p:nvPr>
        </p:nvSpPr>
        <p:spPr>
          <a:xfrm>
            <a:off x="205635" y="0"/>
            <a:ext cx="12429710" cy="131166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600"/>
              <a:buFont typeface="Georgia"/>
              <a:buNone/>
            </a:pPr>
            <a:r>
              <a:rPr b="1" lang="no-NO" sz="3600">
                <a:solidFill>
                  <a:srgbClr val="000000"/>
                </a:solidFill>
                <a:latin typeface="Georgia"/>
                <a:ea typeface="Georgia"/>
                <a:cs typeface="Georgia"/>
                <a:sym typeface="Georgia"/>
              </a:rPr>
              <a:t>Why addressing controversial issues at the whole- school level?</a:t>
            </a:r>
            <a:endParaRPr/>
          </a:p>
        </p:txBody>
      </p:sp>
      <p:sp>
        <p:nvSpPr>
          <p:cNvPr id="358" name="Google Shape;358;p18"/>
          <p:cNvSpPr/>
          <p:nvPr/>
        </p:nvSpPr>
        <p:spPr>
          <a:xfrm>
            <a:off x="1" y="6576769"/>
            <a:ext cx="6932246" cy="281232"/>
          </a:xfrm>
          <a:prstGeom prst="rect">
            <a:avLst/>
          </a:prstGeom>
          <a:solidFill>
            <a:srgbClr val="00ABCD">
              <a:alpha val="4705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359" name="Google Shape;359;p18"/>
          <p:cNvSpPr/>
          <p:nvPr/>
        </p:nvSpPr>
        <p:spPr>
          <a:xfrm>
            <a:off x="0" y="3"/>
            <a:ext cx="12192000" cy="49287"/>
          </a:xfrm>
          <a:prstGeom prst="rect">
            <a:avLst/>
          </a:prstGeom>
          <a:solidFill>
            <a:srgbClr val="C4CD21"/>
          </a:solidFill>
          <a:ln>
            <a:noFill/>
          </a:ln>
        </p:spPr>
        <p:txBody>
          <a:bodyPr anchorCtr="0" anchor="t" bIns="45700" lIns="45700" spcFirstLastPara="1" rIns="45700" wrap="square" tIns="45700">
            <a:noAutofit/>
          </a:bodyPr>
          <a:lstStyle/>
          <a:p>
            <a:pPr indent="0" lvl="0" marL="45720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Helvetica Neue"/>
              <a:ea typeface="Helvetica Neue"/>
              <a:cs typeface="Helvetica Neue"/>
              <a:sym typeface="Helvetica Neue"/>
            </a:endParaRPr>
          </a:p>
        </p:txBody>
      </p:sp>
      <p:sp>
        <p:nvSpPr>
          <p:cNvPr id="360" name="Google Shape;360;p18"/>
          <p:cNvSpPr txBox="1"/>
          <p:nvPr>
            <p:ph idx="1" type="body"/>
          </p:nvPr>
        </p:nvSpPr>
        <p:spPr>
          <a:xfrm>
            <a:off x="205635" y="1423900"/>
            <a:ext cx="7443309" cy="550845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2400"/>
              <a:buNone/>
            </a:pPr>
            <a:r>
              <a:rPr lang="no-NO" sz="2400">
                <a:solidFill>
                  <a:srgbClr val="000000"/>
                </a:solidFill>
                <a:latin typeface="Calibri"/>
                <a:ea typeface="Calibri"/>
                <a:cs typeface="Calibri"/>
                <a:sym typeface="Calibri"/>
              </a:rPr>
              <a:t>Controversial issues are a part of everyday school life. </a:t>
            </a:r>
            <a:endParaRPr/>
          </a:p>
          <a:p>
            <a:pPr indent="0" lvl="0" marL="0" rtl="0" algn="l">
              <a:lnSpc>
                <a:spcPct val="90000"/>
              </a:lnSpc>
              <a:spcBef>
                <a:spcPts val="1000"/>
              </a:spcBef>
              <a:spcAft>
                <a:spcPts val="0"/>
              </a:spcAft>
              <a:buClr>
                <a:srgbClr val="000000"/>
              </a:buClr>
              <a:buSzPts val="2400"/>
              <a:buNone/>
            </a:pPr>
            <a:r>
              <a:rPr lang="no-NO" sz="2400">
                <a:solidFill>
                  <a:srgbClr val="000000"/>
                </a:solidFill>
                <a:latin typeface="Calibri"/>
                <a:ea typeface="Calibri"/>
                <a:cs typeface="Calibri"/>
                <a:sym typeface="Calibri"/>
              </a:rPr>
              <a:t>To diffuse tensions and prevent controversies from becoming more serious, only working with controversial issues periodically in the classroom is not enough. </a:t>
            </a:r>
            <a:endParaRPr/>
          </a:p>
          <a:p>
            <a:pPr indent="0" lvl="0" marL="0" rtl="0" algn="l">
              <a:lnSpc>
                <a:spcPct val="90000"/>
              </a:lnSpc>
              <a:spcBef>
                <a:spcPts val="1000"/>
              </a:spcBef>
              <a:spcAft>
                <a:spcPts val="0"/>
              </a:spcAft>
              <a:buClr>
                <a:srgbClr val="000000"/>
              </a:buClr>
              <a:buSzPts val="2400"/>
              <a:buNone/>
            </a:pPr>
            <a:r>
              <a:rPr b="1" lang="no-NO" sz="2400">
                <a:solidFill>
                  <a:srgbClr val="000000"/>
                </a:solidFill>
                <a:latin typeface="Calibri"/>
                <a:ea typeface="Calibri"/>
                <a:cs typeface="Calibri"/>
                <a:sym typeface="Calibri"/>
              </a:rPr>
              <a:t>Proactive </a:t>
            </a:r>
            <a:r>
              <a:rPr lang="no-NO" sz="2400">
                <a:solidFill>
                  <a:srgbClr val="000000"/>
                </a:solidFill>
                <a:latin typeface="Calibri"/>
                <a:ea typeface="Calibri"/>
                <a:cs typeface="Calibri"/>
                <a:sym typeface="Calibri"/>
              </a:rPr>
              <a:t>work with controversial issues is essential for successfully tackling them. To assure the safety and inclusiveness of the school environment, controversial issues should be addressed on several levels: </a:t>
            </a:r>
            <a:endParaRPr b="1" sz="2400">
              <a:solidFill>
                <a:srgbClr val="000000"/>
              </a:solidFill>
              <a:latin typeface="Calibri"/>
              <a:ea typeface="Calibri"/>
              <a:cs typeface="Calibri"/>
              <a:sym typeface="Calibri"/>
            </a:endParaRPr>
          </a:p>
          <a:p>
            <a:pPr indent="0" lvl="0" marL="0" rtl="0" algn="l">
              <a:lnSpc>
                <a:spcPct val="90000"/>
              </a:lnSpc>
              <a:spcBef>
                <a:spcPts val="1000"/>
              </a:spcBef>
              <a:spcAft>
                <a:spcPts val="0"/>
              </a:spcAft>
              <a:buClr>
                <a:srgbClr val="000000"/>
              </a:buClr>
              <a:buSzPts val="2400"/>
              <a:buNone/>
            </a:pPr>
            <a:r>
              <a:rPr b="1" lang="no-NO" sz="2400">
                <a:solidFill>
                  <a:srgbClr val="000000"/>
                </a:solidFill>
                <a:latin typeface="Calibri"/>
                <a:ea typeface="Calibri"/>
                <a:cs typeface="Calibri"/>
                <a:sym typeface="Calibri"/>
              </a:rPr>
              <a:t>Governance</a:t>
            </a:r>
            <a:endParaRPr/>
          </a:p>
          <a:p>
            <a:pPr indent="0" lvl="0" marL="0" rtl="0" algn="l">
              <a:lnSpc>
                <a:spcPct val="90000"/>
              </a:lnSpc>
              <a:spcBef>
                <a:spcPts val="1000"/>
              </a:spcBef>
              <a:spcAft>
                <a:spcPts val="0"/>
              </a:spcAft>
              <a:buClr>
                <a:srgbClr val="000000"/>
              </a:buClr>
              <a:buSzPts val="2400"/>
              <a:buNone/>
            </a:pPr>
            <a:r>
              <a:rPr b="1" lang="no-NO" sz="2400">
                <a:solidFill>
                  <a:srgbClr val="000000"/>
                </a:solidFill>
                <a:latin typeface="Calibri"/>
                <a:ea typeface="Calibri"/>
                <a:cs typeface="Calibri"/>
                <a:sym typeface="Calibri"/>
              </a:rPr>
              <a:t>Teaching &amp; learning</a:t>
            </a:r>
            <a:endParaRPr/>
          </a:p>
          <a:p>
            <a:pPr indent="0" lvl="0" marL="0" rtl="0" algn="l">
              <a:lnSpc>
                <a:spcPct val="90000"/>
              </a:lnSpc>
              <a:spcBef>
                <a:spcPts val="1000"/>
              </a:spcBef>
              <a:spcAft>
                <a:spcPts val="0"/>
              </a:spcAft>
              <a:buClr>
                <a:srgbClr val="000000"/>
              </a:buClr>
              <a:buSzPts val="2400"/>
              <a:buNone/>
            </a:pPr>
            <a:r>
              <a:rPr b="1" lang="no-NO" sz="2400">
                <a:solidFill>
                  <a:srgbClr val="000000"/>
                </a:solidFill>
                <a:latin typeface="Calibri"/>
                <a:ea typeface="Calibri"/>
                <a:cs typeface="Calibri"/>
                <a:sym typeface="Calibri"/>
              </a:rPr>
              <a:t>Cooperation with the community</a:t>
            </a:r>
            <a:endParaRPr/>
          </a:p>
          <a:p>
            <a:pPr indent="0" lvl="0" marL="0" rtl="0" algn="l">
              <a:lnSpc>
                <a:spcPct val="90000"/>
              </a:lnSpc>
              <a:spcBef>
                <a:spcPts val="1000"/>
              </a:spcBef>
              <a:spcAft>
                <a:spcPts val="0"/>
              </a:spcAft>
              <a:buClr>
                <a:schemeClr val="dk1"/>
              </a:buClr>
              <a:buSzPts val="1400"/>
              <a:buNone/>
            </a:pPr>
            <a:r>
              <a:t/>
            </a:r>
            <a:endParaRPr sz="1400">
              <a:solidFill>
                <a:srgbClr val="000000"/>
              </a:solidFill>
            </a:endParaRPr>
          </a:p>
          <a:p>
            <a:pPr indent="-139700" lvl="0" marL="228600" rtl="0" algn="l">
              <a:lnSpc>
                <a:spcPct val="90000"/>
              </a:lnSpc>
              <a:spcBef>
                <a:spcPts val="1000"/>
              </a:spcBef>
              <a:spcAft>
                <a:spcPts val="0"/>
              </a:spcAft>
              <a:buClr>
                <a:schemeClr val="dk1"/>
              </a:buClr>
              <a:buSzPts val="1400"/>
              <a:buNone/>
            </a:pPr>
            <a:r>
              <a:t/>
            </a:r>
            <a:endParaRPr sz="1400">
              <a:solidFill>
                <a:srgbClr val="000000"/>
              </a:solidFill>
            </a:endParaRPr>
          </a:p>
        </p:txBody>
      </p:sp>
      <p:pic>
        <p:nvPicPr>
          <p:cNvPr descr="Diagram&#10;&#10;Description automatically generated" id="361" name="Google Shape;361;p18"/>
          <p:cNvPicPr preferRelativeResize="0"/>
          <p:nvPr/>
        </p:nvPicPr>
        <p:blipFill rotWithShape="1">
          <a:blip r:embed="rId4">
            <a:alphaModFix/>
          </a:blip>
          <a:srcRect b="0" l="0" r="0" t="0"/>
          <a:stretch/>
        </p:blipFill>
        <p:spPr>
          <a:xfrm>
            <a:off x="7436090" y="1311664"/>
            <a:ext cx="4852892" cy="450724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6" name="Shape 366"/>
        <p:cNvGrpSpPr/>
        <p:nvPr/>
      </p:nvGrpSpPr>
      <p:grpSpPr>
        <a:xfrm>
          <a:off x="0" y="0"/>
          <a:ext cx="0" cy="0"/>
          <a:chOff x="0" y="0"/>
          <a:chExt cx="0" cy="0"/>
        </a:xfrm>
      </p:grpSpPr>
      <p:pic>
        <p:nvPicPr>
          <p:cNvPr id="367" name="Google Shape;367;p19"/>
          <p:cNvPicPr preferRelativeResize="0"/>
          <p:nvPr/>
        </p:nvPicPr>
        <p:blipFill rotWithShape="1">
          <a:blip r:embed="rId3">
            <a:alphaModFix/>
          </a:blip>
          <a:srcRect b="0" l="0" r="0" t="0"/>
          <a:stretch/>
        </p:blipFill>
        <p:spPr>
          <a:xfrm rot="10800000">
            <a:off x="0" y="0"/>
            <a:ext cx="12192000" cy="6858000"/>
          </a:xfrm>
          <a:prstGeom prst="rect">
            <a:avLst/>
          </a:prstGeom>
          <a:noFill/>
          <a:ln>
            <a:noFill/>
          </a:ln>
        </p:spPr>
      </p:pic>
      <p:sp>
        <p:nvSpPr>
          <p:cNvPr id="368" name="Google Shape;368;p19"/>
          <p:cNvSpPr txBox="1"/>
          <p:nvPr>
            <p:ph type="title"/>
          </p:nvPr>
        </p:nvSpPr>
        <p:spPr>
          <a:xfrm>
            <a:off x="205635" y="0"/>
            <a:ext cx="12429710" cy="131166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600"/>
              <a:buFont typeface="Georgia"/>
              <a:buNone/>
            </a:pPr>
            <a:r>
              <a:rPr b="1" lang="no-NO" sz="3600">
                <a:solidFill>
                  <a:srgbClr val="000000"/>
                </a:solidFill>
                <a:latin typeface="Georgia"/>
                <a:ea typeface="Georgia"/>
                <a:cs typeface="Georgia"/>
                <a:sym typeface="Georgia"/>
              </a:rPr>
              <a:t>How to address controversial issues at school? Governance</a:t>
            </a:r>
            <a:endParaRPr/>
          </a:p>
        </p:txBody>
      </p:sp>
      <p:sp>
        <p:nvSpPr>
          <p:cNvPr id="369" name="Google Shape;369;p19"/>
          <p:cNvSpPr/>
          <p:nvPr/>
        </p:nvSpPr>
        <p:spPr>
          <a:xfrm>
            <a:off x="1" y="6576769"/>
            <a:ext cx="6932246" cy="281232"/>
          </a:xfrm>
          <a:prstGeom prst="rect">
            <a:avLst/>
          </a:prstGeom>
          <a:solidFill>
            <a:srgbClr val="00ABCD">
              <a:alpha val="4705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370" name="Google Shape;370;p19"/>
          <p:cNvSpPr/>
          <p:nvPr/>
        </p:nvSpPr>
        <p:spPr>
          <a:xfrm>
            <a:off x="0" y="3"/>
            <a:ext cx="12192000" cy="49287"/>
          </a:xfrm>
          <a:prstGeom prst="rect">
            <a:avLst/>
          </a:prstGeom>
          <a:solidFill>
            <a:srgbClr val="C4CD21"/>
          </a:solidFill>
          <a:ln>
            <a:noFill/>
          </a:ln>
        </p:spPr>
        <p:txBody>
          <a:bodyPr anchorCtr="0" anchor="t" bIns="45700" lIns="45700" spcFirstLastPara="1" rIns="45700" wrap="square" tIns="45700">
            <a:noAutofit/>
          </a:bodyPr>
          <a:lstStyle/>
          <a:p>
            <a:pPr indent="0" lvl="0" marL="45720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Helvetica Neue"/>
              <a:ea typeface="Helvetica Neue"/>
              <a:cs typeface="Helvetica Neue"/>
              <a:sym typeface="Helvetica Neue"/>
            </a:endParaRPr>
          </a:p>
        </p:txBody>
      </p:sp>
      <p:sp>
        <p:nvSpPr>
          <p:cNvPr id="371" name="Google Shape;371;p19"/>
          <p:cNvSpPr txBox="1"/>
          <p:nvPr>
            <p:ph idx="1" type="body"/>
          </p:nvPr>
        </p:nvSpPr>
        <p:spPr>
          <a:xfrm>
            <a:off x="6635" y="1543509"/>
            <a:ext cx="7429455" cy="5587064"/>
          </a:xfrm>
          <a:prstGeom prst="rect">
            <a:avLst/>
          </a:prstGeom>
          <a:noFill/>
          <a:ln>
            <a:noFill/>
          </a:ln>
        </p:spPr>
        <p:txBody>
          <a:bodyPr anchorCtr="0" anchor="ctr"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400"/>
              <a:buChar char="•"/>
            </a:pPr>
            <a:r>
              <a:rPr lang="no-NO" sz="2400">
                <a:latin typeface="Calibri"/>
                <a:ea typeface="Calibri"/>
                <a:cs typeface="Calibri"/>
                <a:sym typeface="Calibri"/>
              </a:rPr>
              <a:t>Being proactive means </a:t>
            </a:r>
            <a:r>
              <a:rPr b="1" lang="no-NO" sz="2400">
                <a:latin typeface="Calibri"/>
                <a:ea typeface="Calibri"/>
                <a:cs typeface="Calibri"/>
                <a:sym typeface="Calibri"/>
              </a:rPr>
              <a:t>estimating and managing the risks</a:t>
            </a:r>
            <a:r>
              <a:rPr lang="no-NO" sz="2400">
                <a:latin typeface="Calibri"/>
                <a:ea typeface="Calibri"/>
                <a:cs typeface="Calibri"/>
                <a:sym typeface="Calibri"/>
              </a:rPr>
              <a:t> - a strategic approach to controversy. </a:t>
            </a:r>
            <a:r>
              <a:rPr lang="no-NO" sz="2400">
                <a:solidFill>
                  <a:srgbClr val="000000"/>
                </a:solidFill>
                <a:latin typeface="Calibri"/>
                <a:ea typeface="Calibri"/>
                <a:cs typeface="Calibri"/>
                <a:sym typeface="Calibri"/>
              </a:rPr>
              <a:t>Schools should have </a:t>
            </a:r>
            <a:r>
              <a:rPr b="1" lang="no-NO" sz="2400">
                <a:solidFill>
                  <a:srgbClr val="000000"/>
                </a:solidFill>
                <a:latin typeface="Calibri"/>
                <a:ea typeface="Calibri"/>
                <a:cs typeface="Calibri"/>
                <a:sym typeface="Calibri"/>
              </a:rPr>
              <a:t>policies on working with controversial issues</a:t>
            </a:r>
            <a:r>
              <a:rPr lang="no-NO" sz="2400">
                <a:solidFill>
                  <a:srgbClr val="000000"/>
                </a:solidFill>
                <a:latin typeface="Calibri"/>
                <a:ea typeface="Calibri"/>
                <a:cs typeface="Calibri"/>
                <a:sym typeface="Calibri"/>
              </a:rPr>
              <a:t>.</a:t>
            </a:r>
            <a:endParaRPr/>
          </a:p>
          <a:p>
            <a:pPr indent="-228600" lvl="0" marL="228600" rtl="0" algn="l">
              <a:lnSpc>
                <a:spcPct val="100000"/>
              </a:lnSpc>
              <a:spcBef>
                <a:spcPts val="1000"/>
              </a:spcBef>
              <a:spcAft>
                <a:spcPts val="0"/>
              </a:spcAft>
              <a:buClr>
                <a:schemeClr val="dk1"/>
              </a:buClr>
              <a:buSzPts val="2400"/>
              <a:buChar char="•"/>
            </a:pPr>
            <a:r>
              <a:rPr lang="no-NO" sz="2400">
                <a:latin typeface="Calibri"/>
                <a:ea typeface="Calibri"/>
                <a:cs typeface="Calibri"/>
                <a:sym typeface="Calibri"/>
              </a:rPr>
              <a:t>Controversy can relate to any aspect of school life then it can also relate to any school stakeholder. </a:t>
            </a:r>
            <a:r>
              <a:rPr lang="no-NO" sz="2400">
                <a:solidFill>
                  <a:srgbClr val="000000"/>
                </a:solidFill>
                <a:latin typeface="Calibri"/>
                <a:ea typeface="Calibri"/>
                <a:cs typeface="Calibri"/>
                <a:sym typeface="Calibri"/>
              </a:rPr>
              <a:t>It is important that </a:t>
            </a:r>
            <a:r>
              <a:rPr b="1" lang="no-NO" sz="2400">
                <a:solidFill>
                  <a:srgbClr val="000000"/>
                </a:solidFill>
                <a:latin typeface="Calibri"/>
                <a:ea typeface="Calibri"/>
                <a:cs typeface="Calibri"/>
                <a:sym typeface="Calibri"/>
              </a:rPr>
              <a:t>all the stakeholders take part in the development of these policies and are aware of them.</a:t>
            </a:r>
            <a:endParaRPr/>
          </a:p>
          <a:p>
            <a:pPr indent="-228600" lvl="0" marL="228600" rtl="0" algn="l">
              <a:lnSpc>
                <a:spcPct val="100000"/>
              </a:lnSpc>
              <a:spcBef>
                <a:spcPts val="1000"/>
              </a:spcBef>
              <a:spcAft>
                <a:spcPts val="0"/>
              </a:spcAft>
              <a:buClr>
                <a:srgbClr val="000000"/>
              </a:buClr>
              <a:buSzPts val="2400"/>
              <a:buChar char="•"/>
            </a:pPr>
            <a:r>
              <a:rPr lang="no-NO" sz="2400">
                <a:solidFill>
                  <a:srgbClr val="000000"/>
                </a:solidFill>
                <a:latin typeface="Calibri"/>
                <a:ea typeface="Calibri"/>
                <a:cs typeface="Calibri"/>
                <a:sym typeface="Calibri"/>
              </a:rPr>
              <a:t>Controversies and rules of working with them should be </a:t>
            </a:r>
            <a:r>
              <a:rPr b="1" lang="no-NO" sz="2400">
                <a:solidFill>
                  <a:srgbClr val="000000"/>
                </a:solidFill>
                <a:latin typeface="Calibri"/>
                <a:ea typeface="Calibri"/>
                <a:cs typeface="Calibri"/>
                <a:sym typeface="Calibri"/>
              </a:rPr>
              <a:t>discussed by the school governing bodies </a:t>
            </a:r>
            <a:r>
              <a:rPr lang="no-NO" sz="2400">
                <a:solidFill>
                  <a:srgbClr val="000000"/>
                </a:solidFill>
                <a:latin typeface="Calibri"/>
                <a:ea typeface="Calibri"/>
                <a:cs typeface="Calibri"/>
                <a:sym typeface="Calibri"/>
              </a:rPr>
              <a:t>that represent all stakeholders – management, teachers, students and parents.</a:t>
            </a:r>
            <a:endParaRPr/>
          </a:p>
          <a:p>
            <a:pPr indent="-107950" lvl="0" marL="228600" rtl="0" algn="l">
              <a:lnSpc>
                <a:spcPct val="90000"/>
              </a:lnSpc>
              <a:spcBef>
                <a:spcPts val="1000"/>
              </a:spcBef>
              <a:spcAft>
                <a:spcPts val="0"/>
              </a:spcAft>
              <a:buClr>
                <a:schemeClr val="dk1"/>
              </a:buClr>
              <a:buSzPts val="1900"/>
              <a:buNone/>
            </a:pPr>
            <a:r>
              <a:t/>
            </a:r>
            <a:endParaRPr sz="1900">
              <a:solidFill>
                <a:srgbClr val="000000"/>
              </a:solidFill>
            </a:endParaRPr>
          </a:p>
          <a:p>
            <a:pPr indent="-139700" lvl="0" marL="228600" rtl="0" algn="l">
              <a:lnSpc>
                <a:spcPct val="90000"/>
              </a:lnSpc>
              <a:spcBef>
                <a:spcPts val="1000"/>
              </a:spcBef>
              <a:spcAft>
                <a:spcPts val="0"/>
              </a:spcAft>
              <a:buClr>
                <a:schemeClr val="dk1"/>
              </a:buClr>
              <a:buSzPts val="1400"/>
              <a:buNone/>
            </a:pPr>
            <a:r>
              <a:t/>
            </a:r>
            <a:endParaRPr sz="1400">
              <a:solidFill>
                <a:srgbClr val="000000"/>
              </a:solidFill>
            </a:endParaRPr>
          </a:p>
          <a:p>
            <a:pPr indent="-139700" lvl="0" marL="228600" rtl="0" algn="l">
              <a:lnSpc>
                <a:spcPct val="90000"/>
              </a:lnSpc>
              <a:spcBef>
                <a:spcPts val="1000"/>
              </a:spcBef>
              <a:spcAft>
                <a:spcPts val="0"/>
              </a:spcAft>
              <a:buClr>
                <a:schemeClr val="dk1"/>
              </a:buClr>
              <a:buSzPts val="1400"/>
              <a:buNone/>
            </a:pPr>
            <a:r>
              <a:t/>
            </a:r>
            <a:endParaRPr sz="1400">
              <a:solidFill>
                <a:srgbClr val="000000"/>
              </a:solidFill>
            </a:endParaRPr>
          </a:p>
        </p:txBody>
      </p:sp>
      <p:pic>
        <p:nvPicPr>
          <p:cNvPr descr="A picture containing text, vector graphics, flag&#10;&#10;Description automatically generated" id="372" name="Google Shape;372;p19"/>
          <p:cNvPicPr preferRelativeResize="0"/>
          <p:nvPr/>
        </p:nvPicPr>
        <p:blipFill rotWithShape="1">
          <a:blip r:embed="rId4">
            <a:alphaModFix/>
          </a:blip>
          <a:srcRect b="0" l="0" r="0" t="0"/>
          <a:stretch/>
        </p:blipFill>
        <p:spPr>
          <a:xfrm>
            <a:off x="7497010" y="1543509"/>
            <a:ext cx="4688356" cy="47098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
          <p:cNvSpPr txBox="1"/>
          <p:nvPr>
            <p:ph type="ctrTitle"/>
          </p:nvPr>
        </p:nvSpPr>
        <p:spPr>
          <a:xfrm>
            <a:off x="1305463" y="1610605"/>
            <a:ext cx="4415041" cy="5566049"/>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no-NO"/>
              <a:t>Exploring the controversial aspects of social issues and their management in the classroom</a:t>
            </a:r>
            <a:br>
              <a:rPr lang="no-NO"/>
            </a:br>
            <a:endParaRPr/>
          </a:p>
        </p:txBody>
      </p:sp>
      <p:sp>
        <p:nvSpPr>
          <p:cNvPr id="107" name="Google Shape;107;p2"/>
          <p:cNvSpPr txBox="1"/>
          <p:nvPr>
            <p:ph idx="1" type="subTitle"/>
          </p:nvPr>
        </p:nvSpPr>
        <p:spPr>
          <a:xfrm>
            <a:off x="7597763" y="1451247"/>
            <a:ext cx="4275334" cy="909577"/>
          </a:xfrm>
          <a:prstGeom prst="rect">
            <a:avLst/>
          </a:prstGeom>
          <a:noFill/>
          <a:ln>
            <a:noFill/>
          </a:ln>
        </p:spPr>
        <p:txBody>
          <a:bodyPr anchorCtr="0" anchor="t" bIns="45700" lIns="91425" spcFirstLastPara="1" rIns="91425" wrap="square" tIns="45700">
            <a:normAutofit fontScale="85000" lnSpcReduction="20000"/>
          </a:bodyPr>
          <a:lstStyle/>
          <a:p>
            <a:pPr indent="0" lvl="0" marL="0" rtl="0" algn="ctr">
              <a:lnSpc>
                <a:spcPct val="90000"/>
              </a:lnSpc>
              <a:spcBef>
                <a:spcPts val="0"/>
              </a:spcBef>
              <a:spcAft>
                <a:spcPts val="0"/>
              </a:spcAft>
              <a:buClr>
                <a:schemeClr val="dk1"/>
              </a:buClr>
              <a:buSzPct val="100000"/>
              <a:buNone/>
            </a:pPr>
            <a:r>
              <a:rPr lang="no-NO"/>
              <a:t>Elizaveta Bagrintseva, </a:t>
            </a:r>
            <a:endParaRPr/>
          </a:p>
          <a:p>
            <a:pPr indent="0" lvl="0" marL="0" rtl="0" algn="ctr">
              <a:lnSpc>
                <a:spcPct val="90000"/>
              </a:lnSpc>
              <a:spcBef>
                <a:spcPts val="0"/>
              </a:spcBef>
              <a:spcAft>
                <a:spcPts val="0"/>
              </a:spcAft>
              <a:buClr>
                <a:schemeClr val="dk1"/>
              </a:buClr>
              <a:buSzPct val="100000"/>
              <a:buNone/>
            </a:pPr>
            <a:r>
              <a:rPr lang="no-NO"/>
              <a:t>European Wergeland Centre</a:t>
            </a:r>
            <a:endParaRPr/>
          </a:p>
          <a:p>
            <a:pPr indent="0" lvl="0" marL="0" rtl="0" algn="ctr">
              <a:lnSpc>
                <a:spcPct val="90000"/>
              </a:lnSpc>
              <a:spcBef>
                <a:spcPts val="1000"/>
              </a:spcBef>
              <a:spcAft>
                <a:spcPts val="0"/>
              </a:spcAft>
              <a:buClr>
                <a:schemeClr val="dk1"/>
              </a:buClr>
              <a:buSzPct val="100000"/>
              <a:buNone/>
            </a:pPr>
            <a:r>
              <a:t/>
            </a:r>
            <a:endParaRPr/>
          </a:p>
        </p:txBody>
      </p:sp>
      <p:cxnSp>
        <p:nvCxnSpPr>
          <p:cNvPr id="108" name="Google Shape;108;p2"/>
          <p:cNvCxnSpPr/>
          <p:nvPr/>
        </p:nvCxnSpPr>
        <p:spPr>
          <a:xfrm flipH="1" rot="10800000">
            <a:off x="7047781" y="3907766"/>
            <a:ext cx="8627" cy="2820838"/>
          </a:xfrm>
          <a:prstGeom prst="straightConnector1">
            <a:avLst/>
          </a:prstGeom>
          <a:noFill/>
          <a:ln cap="flat" cmpd="sng" w="9525">
            <a:solidFill>
              <a:schemeClr val="accent1"/>
            </a:solidFill>
            <a:prstDash val="solid"/>
            <a:miter lim="800000"/>
            <a:headEnd len="sm" w="sm" type="none"/>
            <a:tailEnd len="sm" w="sm" type="none"/>
          </a:ln>
        </p:spPr>
      </p:cxnSp>
      <p:cxnSp>
        <p:nvCxnSpPr>
          <p:cNvPr id="109" name="Google Shape;109;p2"/>
          <p:cNvCxnSpPr/>
          <p:nvPr/>
        </p:nvCxnSpPr>
        <p:spPr>
          <a:xfrm rot="10800000">
            <a:off x="7047780" y="116162"/>
            <a:ext cx="0" cy="267017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7" name="Shape 377"/>
        <p:cNvGrpSpPr/>
        <p:nvPr/>
      </p:nvGrpSpPr>
      <p:grpSpPr>
        <a:xfrm>
          <a:off x="0" y="0"/>
          <a:ext cx="0" cy="0"/>
          <a:chOff x="0" y="0"/>
          <a:chExt cx="0" cy="0"/>
        </a:xfrm>
      </p:grpSpPr>
      <p:pic>
        <p:nvPicPr>
          <p:cNvPr id="378" name="Google Shape;378;p20"/>
          <p:cNvPicPr preferRelativeResize="0"/>
          <p:nvPr/>
        </p:nvPicPr>
        <p:blipFill rotWithShape="1">
          <a:blip r:embed="rId3">
            <a:alphaModFix/>
          </a:blip>
          <a:srcRect b="0" l="0" r="0" t="0"/>
          <a:stretch/>
        </p:blipFill>
        <p:spPr>
          <a:xfrm rot="10800000">
            <a:off x="0" y="0"/>
            <a:ext cx="12192000" cy="6858000"/>
          </a:xfrm>
          <a:prstGeom prst="rect">
            <a:avLst/>
          </a:prstGeom>
          <a:noFill/>
          <a:ln>
            <a:noFill/>
          </a:ln>
        </p:spPr>
      </p:pic>
      <p:sp>
        <p:nvSpPr>
          <p:cNvPr id="379" name="Google Shape;379;p20"/>
          <p:cNvSpPr txBox="1"/>
          <p:nvPr>
            <p:ph type="title"/>
          </p:nvPr>
        </p:nvSpPr>
        <p:spPr>
          <a:xfrm>
            <a:off x="205635" y="0"/>
            <a:ext cx="12429710" cy="131166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600"/>
              <a:buFont typeface="Georgia"/>
              <a:buNone/>
            </a:pPr>
            <a:r>
              <a:rPr b="1" lang="no-NO" sz="3600">
                <a:solidFill>
                  <a:srgbClr val="000000"/>
                </a:solidFill>
                <a:latin typeface="Georgia"/>
                <a:ea typeface="Georgia"/>
                <a:cs typeface="Georgia"/>
                <a:sym typeface="Georgia"/>
              </a:rPr>
              <a:t>How to address controversial issues at school? (2) Teaching &amp; learning</a:t>
            </a:r>
            <a:endParaRPr/>
          </a:p>
        </p:txBody>
      </p:sp>
      <p:sp>
        <p:nvSpPr>
          <p:cNvPr id="380" name="Google Shape;380;p20"/>
          <p:cNvSpPr/>
          <p:nvPr/>
        </p:nvSpPr>
        <p:spPr>
          <a:xfrm>
            <a:off x="1" y="6576769"/>
            <a:ext cx="6932246" cy="281232"/>
          </a:xfrm>
          <a:prstGeom prst="rect">
            <a:avLst/>
          </a:prstGeom>
          <a:solidFill>
            <a:srgbClr val="00ABCD">
              <a:alpha val="4705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381" name="Google Shape;381;p20"/>
          <p:cNvSpPr/>
          <p:nvPr/>
        </p:nvSpPr>
        <p:spPr>
          <a:xfrm>
            <a:off x="0" y="3"/>
            <a:ext cx="12192000" cy="49287"/>
          </a:xfrm>
          <a:prstGeom prst="rect">
            <a:avLst/>
          </a:prstGeom>
          <a:solidFill>
            <a:srgbClr val="C4CD21"/>
          </a:solidFill>
          <a:ln>
            <a:noFill/>
          </a:ln>
        </p:spPr>
        <p:txBody>
          <a:bodyPr anchorCtr="0" anchor="t" bIns="45700" lIns="45700" spcFirstLastPara="1" rIns="45700" wrap="square" tIns="45700">
            <a:noAutofit/>
          </a:bodyPr>
          <a:lstStyle/>
          <a:p>
            <a:pPr indent="0" lvl="0" marL="45720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Helvetica Neue"/>
              <a:ea typeface="Helvetica Neue"/>
              <a:cs typeface="Helvetica Neue"/>
              <a:sym typeface="Helvetica Neue"/>
            </a:endParaRPr>
          </a:p>
        </p:txBody>
      </p:sp>
      <p:sp>
        <p:nvSpPr>
          <p:cNvPr id="382" name="Google Shape;382;p20"/>
          <p:cNvSpPr txBox="1"/>
          <p:nvPr>
            <p:ph idx="1" type="body"/>
          </p:nvPr>
        </p:nvSpPr>
        <p:spPr>
          <a:xfrm>
            <a:off x="-1" y="1164004"/>
            <a:ext cx="12192000" cy="5508455"/>
          </a:xfrm>
          <a:prstGeom prst="rect">
            <a:avLst/>
          </a:prstGeom>
          <a:noFill/>
          <a:ln>
            <a:noFill/>
          </a:ln>
        </p:spPr>
        <p:txBody>
          <a:bodyPr anchorCtr="0" anchor="ctr" bIns="45700" lIns="91425" spcFirstLastPara="1" rIns="91425" wrap="square" tIns="45700">
            <a:normAutofit/>
          </a:bodyPr>
          <a:lstStyle/>
          <a:p>
            <a:pPr indent="-228600" lvl="0" marL="228600" rtl="0" algn="l">
              <a:lnSpc>
                <a:spcPct val="100000"/>
              </a:lnSpc>
              <a:spcBef>
                <a:spcPts val="0"/>
              </a:spcBef>
              <a:spcAft>
                <a:spcPts val="0"/>
              </a:spcAft>
              <a:buClr>
                <a:srgbClr val="000000"/>
              </a:buClr>
              <a:buSzPts val="2800"/>
              <a:buChar char="•"/>
            </a:pPr>
            <a:r>
              <a:rPr lang="no-NO">
                <a:solidFill>
                  <a:srgbClr val="000000"/>
                </a:solidFill>
              </a:rPr>
              <a:t>It is important for the teachers to </a:t>
            </a:r>
            <a:r>
              <a:rPr b="1" lang="no-NO">
                <a:solidFill>
                  <a:srgbClr val="000000"/>
                </a:solidFill>
              </a:rPr>
              <a:t>be aware of the rules </a:t>
            </a:r>
            <a:r>
              <a:rPr lang="no-NO">
                <a:solidFill>
                  <a:srgbClr val="000000"/>
                </a:solidFill>
              </a:rPr>
              <a:t>and feel the support of the management to successfully work with controversial issues in the classroom.</a:t>
            </a:r>
            <a:endParaRPr>
              <a:solidFill>
                <a:srgbClr val="000000"/>
              </a:solidFill>
              <a:latin typeface="Calibri"/>
              <a:ea typeface="Calibri"/>
              <a:cs typeface="Calibri"/>
              <a:sym typeface="Calibri"/>
            </a:endParaRPr>
          </a:p>
          <a:p>
            <a:pPr indent="-228600" lvl="0" marL="228600" rtl="0" algn="l">
              <a:lnSpc>
                <a:spcPct val="100000"/>
              </a:lnSpc>
              <a:spcBef>
                <a:spcPts val="1000"/>
              </a:spcBef>
              <a:spcAft>
                <a:spcPts val="0"/>
              </a:spcAft>
              <a:buClr>
                <a:srgbClr val="000000"/>
              </a:buClr>
              <a:buSzPts val="2800"/>
              <a:buChar char="•"/>
            </a:pPr>
            <a:r>
              <a:rPr lang="no-NO">
                <a:solidFill>
                  <a:srgbClr val="000000"/>
                </a:solidFill>
                <a:latin typeface="Calibri"/>
                <a:ea typeface="Calibri"/>
                <a:cs typeface="Calibri"/>
                <a:sym typeface="Calibri"/>
              </a:rPr>
              <a:t>Teachers should have opportunities for </a:t>
            </a:r>
            <a:r>
              <a:rPr b="1" lang="no-NO">
                <a:solidFill>
                  <a:srgbClr val="000000"/>
                </a:solidFill>
                <a:latin typeface="Calibri"/>
                <a:ea typeface="Calibri"/>
                <a:cs typeface="Calibri"/>
                <a:sym typeface="Calibri"/>
              </a:rPr>
              <a:t>professional development</a:t>
            </a:r>
            <a:r>
              <a:rPr lang="no-NO">
                <a:solidFill>
                  <a:srgbClr val="000000"/>
                </a:solidFill>
                <a:latin typeface="Calibri"/>
                <a:ea typeface="Calibri"/>
                <a:cs typeface="Calibri"/>
                <a:sym typeface="Calibri"/>
              </a:rPr>
              <a:t> to work with controversial issues.</a:t>
            </a:r>
            <a:endParaRPr/>
          </a:p>
          <a:p>
            <a:pPr indent="-228600" lvl="0" marL="228600" rtl="0" algn="l">
              <a:lnSpc>
                <a:spcPct val="100000"/>
              </a:lnSpc>
              <a:spcBef>
                <a:spcPts val="1000"/>
              </a:spcBef>
              <a:spcAft>
                <a:spcPts val="0"/>
              </a:spcAft>
              <a:buClr>
                <a:srgbClr val="000000"/>
              </a:buClr>
              <a:buSzPts val="2800"/>
              <a:buChar char="•"/>
            </a:pPr>
            <a:r>
              <a:rPr lang="no-NO">
                <a:solidFill>
                  <a:srgbClr val="000000"/>
                </a:solidFill>
                <a:latin typeface="Calibri"/>
                <a:ea typeface="Calibri"/>
                <a:cs typeface="Calibri"/>
                <a:sym typeface="Calibri"/>
              </a:rPr>
              <a:t>One of the best ways for a professional development and for creating a consistent approach to teaching controversial issues at the whole level school - </a:t>
            </a:r>
            <a:r>
              <a:rPr b="1" lang="no-NO">
                <a:solidFill>
                  <a:srgbClr val="000000"/>
                </a:solidFill>
                <a:latin typeface="Calibri"/>
                <a:ea typeface="Calibri"/>
                <a:cs typeface="Calibri"/>
                <a:sym typeface="Calibri"/>
              </a:rPr>
              <a:t>sharing experiences with other colleagues systematically,</a:t>
            </a:r>
            <a:r>
              <a:rPr lang="no-NO">
                <a:solidFill>
                  <a:srgbClr val="000000"/>
                </a:solidFill>
                <a:latin typeface="Calibri"/>
                <a:ea typeface="Calibri"/>
                <a:cs typeface="Calibri"/>
                <a:sym typeface="Calibri"/>
              </a:rPr>
              <a:t> </a:t>
            </a:r>
            <a:r>
              <a:rPr lang="no-NO"/>
              <a:t>planning lessons and developing strategy collaboratively.</a:t>
            </a:r>
            <a:endParaRPr/>
          </a:p>
          <a:p>
            <a:pPr indent="-228600" lvl="0" marL="228600" rtl="0" algn="l">
              <a:lnSpc>
                <a:spcPct val="100000"/>
              </a:lnSpc>
              <a:spcBef>
                <a:spcPts val="1000"/>
              </a:spcBef>
              <a:spcAft>
                <a:spcPts val="0"/>
              </a:spcAft>
              <a:buClr>
                <a:schemeClr val="dk1"/>
              </a:buClr>
              <a:buSzPts val="2800"/>
              <a:buChar char="•"/>
            </a:pPr>
            <a:r>
              <a:rPr lang="no-NO"/>
              <a:t>Working in such teaching teams helps to tackle the most complex controversies at school. It allows teachers to work with different aspects of the issue.</a:t>
            </a:r>
            <a:endParaRPr sz="1600">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7" name="Shape 387"/>
        <p:cNvGrpSpPr/>
        <p:nvPr/>
      </p:nvGrpSpPr>
      <p:grpSpPr>
        <a:xfrm>
          <a:off x="0" y="0"/>
          <a:ext cx="0" cy="0"/>
          <a:chOff x="0" y="0"/>
          <a:chExt cx="0" cy="0"/>
        </a:xfrm>
      </p:grpSpPr>
      <p:pic>
        <p:nvPicPr>
          <p:cNvPr id="388" name="Google Shape;388;p21"/>
          <p:cNvPicPr preferRelativeResize="0"/>
          <p:nvPr/>
        </p:nvPicPr>
        <p:blipFill rotWithShape="1">
          <a:blip r:embed="rId3">
            <a:alphaModFix/>
          </a:blip>
          <a:srcRect b="0" l="0" r="0" t="0"/>
          <a:stretch/>
        </p:blipFill>
        <p:spPr>
          <a:xfrm rot="10800000">
            <a:off x="0" y="0"/>
            <a:ext cx="12192000" cy="6858000"/>
          </a:xfrm>
          <a:prstGeom prst="rect">
            <a:avLst/>
          </a:prstGeom>
          <a:noFill/>
          <a:ln>
            <a:noFill/>
          </a:ln>
        </p:spPr>
      </p:pic>
      <p:sp>
        <p:nvSpPr>
          <p:cNvPr id="389" name="Google Shape;389;p21"/>
          <p:cNvSpPr txBox="1"/>
          <p:nvPr>
            <p:ph type="title"/>
          </p:nvPr>
        </p:nvSpPr>
        <p:spPr>
          <a:xfrm>
            <a:off x="205635" y="0"/>
            <a:ext cx="12429710" cy="131166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600"/>
              <a:buFont typeface="Georgia"/>
              <a:buNone/>
            </a:pPr>
            <a:r>
              <a:rPr b="1" lang="no-NO" sz="3600">
                <a:solidFill>
                  <a:srgbClr val="000000"/>
                </a:solidFill>
                <a:latin typeface="Georgia"/>
                <a:ea typeface="Georgia"/>
                <a:cs typeface="Georgia"/>
                <a:sym typeface="Georgia"/>
              </a:rPr>
              <a:t>How to address controversial issues at school? (3) Keeping the school open to the community</a:t>
            </a:r>
            <a:endParaRPr/>
          </a:p>
        </p:txBody>
      </p:sp>
      <p:sp>
        <p:nvSpPr>
          <p:cNvPr id="390" name="Google Shape;390;p21"/>
          <p:cNvSpPr/>
          <p:nvPr/>
        </p:nvSpPr>
        <p:spPr>
          <a:xfrm>
            <a:off x="1" y="6576769"/>
            <a:ext cx="6932246" cy="281232"/>
          </a:xfrm>
          <a:prstGeom prst="rect">
            <a:avLst/>
          </a:prstGeom>
          <a:solidFill>
            <a:srgbClr val="00ABCD">
              <a:alpha val="4705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391" name="Google Shape;391;p21"/>
          <p:cNvSpPr/>
          <p:nvPr/>
        </p:nvSpPr>
        <p:spPr>
          <a:xfrm>
            <a:off x="0" y="3"/>
            <a:ext cx="12192000" cy="49287"/>
          </a:xfrm>
          <a:prstGeom prst="rect">
            <a:avLst/>
          </a:prstGeom>
          <a:solidFill>
            <a:srgbClr val="C4CD21"/>
          </a:solidFill>
          <a:ln>
            <a:noFill/>
          </a:ln>
        </p:spPr>
        <p:txBody>
          <a:bodyPr anchorCtr="0" anchor="t" bIns="45700" lIns="45700" spcFirstLastPara="1" rIns="45700" wrap="square" tIns="45700">
            <a:noAutofit/>
          </a:bodyPr>
          <a:lstStyle/>
          <a:p>
            <a:pPr indent="0" lvl="0" marL="45720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Helvetica Neue"/>
              <a:ea typeface="Helvetica Neue"/>
              <a:cs typeface="Helvetica Neue"/>
              <a:sym typeface="Helvetica Neue"/>
            </a:endParaRPr>
          </a:p>
        </p:txBody>
      </p:sp>
      <p:sp>
        <p:nvSpPr>
          <p:cNvPr id="392" name="Google Shape;392;p21"/>
          <p:cNvSpPr txBox="1"/>
          <p:nvPr>
            <p:ph idx="1" type="body"/>
          </p:nvPr>
        </p:nvSpPr>
        <p:spPr>
          <a:xfrm>
            <a:off x="205635" y="1564774"/>
            <a:ext cx="7443309" cy="5508455"/>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2800"/>
              <a:buNone/>
            </a:pPr>
            <a:r>
              <a:rPr b="1" lang="no-NO">
                <a:solidFill>
                  <a:srgbClr val="000000"/>
                </a:solidFill>
                <a:latin typeface="Calibri"/>
                <a:ea typeface="Calibri"/>
                <a:cs typeface="Calibri"/>
                <a:sym typeface="Calibri"/>
              </a:rPr>
              <a:t>Schools need to “keep the doors opened”!</a:t>
            </a:r>
            <a:endParaRPr/>
          </a:p>
          <a:p>
            <a:pPr indent="-228600" lvl="0" marL="228600" rtl="0" algn="l">
              <a:lnSpc>
                <a:spcPct val="100000"/>
              </a:lnSpc>
              <a:spcBef>
                <a:spcPts val="1000"/>
              </a:spcBef>
              <a:spcAft>
                <a:spcPts val="0"/>
              </a:spcAft>
              <a:buClr>
                <a:srgbClr val="000000"/>
              </a:buClr>
              <a:buSzPts val="2800"/>
              <a:buChar char="•"/>
            </a:pPr>
            <a:r>
              <a:rPr b="1" lang="no-NO">
                <a:solidFill>
                  <a:srgbClr val="000000"/>
                </a:solidFill>
                <a:latin typeface="Calibri"/>
                <a:ea typeface="Calibri"/>
                <a:cs typeface="Calibri"/>
                <a:sym typeface="Calibri"/>
              </a:rPr>
              <a:t>Involving parents is essential: </a:t>
            </a:r>
            <a:r>
              <a:rPr lang="no-NO">
                <a:solidFill>
                  <a:srgbClr val="000000"/>
                </a:solidFill>
                <a:latin typeface="Calibri"/>
                <a:ea typeface="Calibri"/>
                <a:cs typeface="Calibri"/>
                <a:sym typeface="Calibri"/>
              </a:rPr>
              <a:t>they need to know that </a:t>
            </a:r>
            <a:r>
              <a:rPr lang="no-NO">
                <a:latin typeface="Calibri"/>
                <a:ea typeface="Calibri"/>
                <a:cs typeface="Calibri"/>
                <a:sym typeface="Calibri"/>
              </a:rPr>
              <a:t>the school works in the best interests of their children. Involve them in discussions and inform them about how you deal with controversial issues.</a:t>
            </a:r>
            <a:endParaRPr b="1">
              <a:solidFill>
                <a:srgbClr val="000000"/>
              </a:solidFill>
              <a:latin typeface="Calibri"/>
              <a:ea typeface="Calibri"/>
              <a:cs typeface="Calibri"/>
              <a:sym typeface="Calibri"/>
            </a:endParaRPr>
          </a:p>
          <a:p>
            <a:pPr indent="-228600" lvl="0" marL="228600" rtl="0" algn="l">
              <a:lnSpc>
                <a:spcPct val="100000"/>
              </a:lnSpc>
              <a:spcBef>
                <a:spcPts val="1000"/>
              </a:spcBef>
              <a:spcAft>
                <a:spcPts val="0"/>
              </a:spcAft>
              <a:buClr>
                <a:srgbClr val="000000"/>
              </a:buClr>
              <a:buSzPts val="2800"/>
              <a:buChar char="•"/>
            </a:pPr>
            <a:r>
              <a:rPr lang="no-NO">
                <a:solidFill>
                  <a:srgbClr val="000000"/>
                </a:solidFill>
                <a:latin typeface="Calibri"/>
                <a:ea typeface="Calibri"/>
                <a:cs typeface="Calibri"/>
                <a:sym typeface="Calibri"/>
              </a:rPr>
              <a:t>Bring in </a:t>
            </a:r>
            <a:r>
              <a:rPr b="1" lang="no-NO">
                <a:solidFill>
                  <a:srgbClr val="000000"/>
                </a:solidFill>
                <a:latin typeface="Calibri"/>
                <a:ea typeface="Calibri"/>
                <a:cs typeface="Calibri"/>
                <a:sym typeface="Calibri"/>
              </a:rPr>
              <a:t>outside speakers </a:t>
            </a:r>
            <a:r>
              <a:rPr lang="no-NO">
                <a:solidFill>
                  <a:srgbClr val="000000"/>
                </a:solidFill>
                <a:latin typeface="Calibri"/>
                <a:ea typeface="Calibri"/>
                <a:cs typeface="Calibri"/>
                <a:sym typeface="Calibri"/>
              </a:rPr>
              <a:t>and/or organisations with experience of particular controversial issues who can talk to school representatives first-hand.</a:t>
            </a:r>
            <a:endParaRPr/>
          </a:p>
          <a:p>
            <a:pPr indent="-107950" lvl="0" marL="228600" rtl="0" algn="l">
              <a:lnSpc>
                <a:spcPct val="90000"/>
              </a:lnSpc>
              <a:spcBef>
                <a:spcPts val="1000"/>
              </a:spcBef>
              <a:spcAft>
                <a:spcPts val="0"/>
              </a:spcAft>
              <a:buClr>
                <a:schemeClr val="dk1"/>
              </a:buClr>
              <a:buSzPts val="1900"/>
              <a:buNone/>
            </a:pPr>
            <a:r>
              <a:t/>
            </a:r>
            <a:endParaRPr sz="1900">
              <a:solidFill>
                <a:srgbClr val="000000"/>
              </a:solidFill>
            </a:endParaRPr>
          </a:p>
          <a:p>
            <a:pPr indent="-139700" lvl="0" marL="228600" rtl="0" algn="l">
              <a:lnSpc>
                <a:spcPct val="90000"/>
              </a:lnSpc>
              <a:spcBef>
                <a:spcPts val="1000"/>
              </a:spcBef>
              <a:spcAft>
                <a:spcPts val="0"/>
              </a:spcAft>
              <a:buClr>
                <a:schemeClr val="dk1"/>
              </a:buClr>
              <a:buSzPts val="1400"/>
              <a:buNone/>
            </a:pPr>
            <a:r>
              <a:t/>
            </a:r>
            <a:endParaRPr sz="1400">
              <a:solidFill>
                <a:srgbClr val="000000"/>
              </a:solidFill>
            </a:endParaRPr>
          </a:p>
          <a:p>
            <a:pPr indent="-139700" lvl="0" marL="228600" rtl="0" algn="l">
              <a:lnSpc>
                <a:spcPct val="90000"/>
              </a:lnSpc>
              <a:spcBef>
                <a:spcPts val="1000"/>
              </a:spcBef>
              <a:spcAft>
                <a:spcPts val="0"/>
              </a:spcAft>
              <a:buClr>
                <a:schemeClr val="dk1"/>
              </a:buClr>
              <a:buSzPts val="1400"/>
              <a:buNone/>
            </a:pPr>
            <a:r>
              <a:t/>
            </a:r>
            <a:endParaRPr sz="1400">
              <a:solidFill>
                <a:srgbClr val="000000"/>
              </a:solidFill>
            </a:endParaRPr>
          </a:p>
        </p:txBody>
      </p:sp>
      <p:pic>
        <p:nvPicPr>
          <p:cNvPr descr="A picture containing chart&#10;&#10;Description automatically generated" id="393" name="Google Shape;393;p21"/>
          <p:cNvPicPr preferRelativeResize="0"/>
          <p:nvPr/>
        </p:nvPicPr>
        <p:blipFill rotWithShape="1">
          <a:blip r:embed="rId4">
            <a:alphaModFix/>
          </a:blip>
          <a:srcRect b="0" l="0" r="0" t="0"/>
          <a:stretch/>
        </p:blipFill>
        <p:spPr>
          <a:xfrm>
            <a:off x="8095252" y="1241726"/>
            <a:ext cx="3650439" cy="547565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22"/>
          <p:cNvSpPr txBox="1"/>
          <p:nvPr>
            <p:ph type="title"/>
          </p:nvPr>
        </p:nvSpPr>
        <p:spPr>
          <a:xfrm>
            <a:off x="457200" y="365125"/>
            <a:ext cx="117348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eorgia"/>
              <a:buNone/>
            </a:pPr>
            <a:r>
              <a:rPr b="1" lang="no-NO" sz="3200">
                <a:latin typeface="Georgia"/>
                <a:ea typeface="Georgia"/>
                <a:cs typeface="Georgia"/>
                <a:sym typeface="Georgia"/>
              </a:rPr>
              <a:t>Links to the resources mentioned in this presentation:</a:t>
            </a:r>
            <a:endParaRPr/>
          </a:p>
        </p:txBody>
      </p:sp>
      <p:sp>
        <p:nvSpPr>
          <p:cNvPr id="400" name="Google Shape;400;p22"/>
          <p:cNvSpPr txBox="1"/>
          <p:nvPr>
            <p:ph idx="1" type="body"/>
          </p:nvPr>
        </p:nvSpPr>
        <p:spPr>
          <a:xfrm>
            <a:off x="658091" y="1177636"/>
            <a:ext cx="11076709" cy="5472545"/>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20000"/>
              </a:lnSpc>
              <a:spcBef>
                <a:spcPts val="0"/>
              </a:spcBef>
              <a:spcAft>
                <a:spcPts val="0"/>
              </a:spcAft>
              <a:buClr>
                <a:schemeClr val="dk1"/>
              </a:buClr>
              <a:buSzPct val="100000"/>
              <a:buNone/>
            </a:pPr>
            <a:r>
              <a:t/>
            </a:r>
            <a:endParaRPr>
              <a:solidFill>
                <a:srgbClr val="000000"/>
              </a:solidFill>
            </a:endParaRPr>
          </a:p>
          <a:p>
            <a:pPr indent="-228631" lvl="0" marL="228600" rtl="0" algn="l">
              <a:lnSpc>
                <a:spcPct val="120000"/>
              </a:lnSpc>
              <a:spcBef>
                <a:spcPts val="1000"/>
              </a:spcBef>
              <a:spcAft>
                <a:spcPts val="0"/>
              </a:spcAft>
              <a:buClr>
                <a:schemeClr val="dk1"/>
              </a:buClr>
              <a:buSzPct val="100000"/>
              <a:buChar char="•"/>
            </a:pPr>
            <a:r>
              <a:rPr lang="no-NO" sz="3100"/>
              <a:t>Kerr, D., &amp; Huddleston, T. (2015). Living with Controversy: Teaching Controversial Issues Through Education for Democratic Citizenship and Human Rights (EDC/HRE). Training Pack for Teachers. Strasbourg. Available from </a:t>
            </a:r>
            <a:r>
              <a:rPr lang="no-NO" sz="3100" u="sng">
                <a:solidFill>
                  <a:schemeClr val="hlink"/>
                </a:solidFill>
                <a:hlinkClick r:id="rId3"/>
              </a:rPr>
              <a:t>https://rm.coe.int/16806948b6</a:t>
            </a:r>
            <a:r>
              <a:rPr lang="no-NO" sz="3100"/>
              <a:t> </a:t>
            </a:r>
            <a:endParaRPr/>
          </a:p>
          <a:p>
            <a:pPr indent="-228631" lvl="0" marL="228600" rtl="0" algn="l">
              <a:lnSpc>
                <a:spcPct val="120000"/>
              </a:lnSpc>
              <a:spcBef>
                <a:spcPts val="1000"/>
              </a:spcBef>
              <a:spcAft>
                <a:spcPts val="0"/>
              </a:spcAft>
              <a:buClr>
                <a:schemeClr val="dk1"/>
              </a:buClr>
              <a:buSzPct val="100000"/>
              <a:buChar char="•"/>
            </a:pPr>
            <a:r>
              <a:rPr lang="no-NO" sz="3100"/>
              <a:t>Bondevik, J. H., Dautaj, A., O Grady, K., &amp; Vallianatos, A. (2020). Signposts Teacher Training Module: Teaching about religions and non-religious world views in intercultural education. Strasbourg: Council of Europe. Available from </a:t>
            </a:r>
            <a:r>
              <a:rPr lang="no-NO" sz="3100" u="sng">
                <a:solidFill>
                  <a:schemeClr val="hlink"/>
                </a:solidFill>
                <a:hlinkClick r:id="rId4"/>
              </a:rPr>
              <a:t>https://theewc.org/content/uploads/2020/10/FINAL-Signposts-teacher-training- module-PREMS-055919-GBR-2508.pdf</a:t>
            </a:r>
            <a:r>
              <a:rPr lang="no-NO" sz="3100"/>
              <a:t>  </a:t>
            </a:r>
            <a:endParaRPr sz="3100">
              <a:solidFill>
                <a:srgbClr val="000000"/>
              </a:solidFill>
            </a:endParaRPr>
          </a:p>
          <a:p>
            <a:pPr indent="-228631" lvl="0" marL="228600" rtl="0" algn="l">
              <a:lnSpc>
                <a:spcPct val="120000"/>
              </a:lnSpc>
              <a:spcBef>
                <a:spcPts val="1000"/>
              </a:spcBef>
              <a:spcAft>
                <a:spcPts val="0"/>
              </a:spcAft>
              <a:buClr>
                <a:schemeClr val="dk1"/>
              </a:buClr>
              <a:buSzPct val="100000"/>
              <a:buChar char="•"/>
            </a:pPr>
            <a:r>
              <a:rPr lang="no-NO" sz="3100"/>
              <a:t>Kerr, D., &amp; Huddleston, T. (2017). Managing Controversy: Developing a Strategy for Handling Controversy and Teaching Controversial Issues in Schools. A Self- Reflection Tool for School Leaders and Senior Managers. Strasbourg. Available from </a:t>
            </a:r>
            <a:r>
              <a:rPr lang="no-NO" sz="3100" u="sng">
                <a:solidFill>
                  <a:schemeClr val="hlink"/>
                </a:solidFill>
                <a:hlinkClick r:id="rId5"/>
              </a:rPr>
              <a:t>https://rm.coe.int/16806ecd25</a:t>
            </a:r>
            <a:r>
              <a:rPr lang="no-NO" sz="3100"/>
              <a:t>  </a:t>
            </a:r>
            <a:endParaRPr/>
          </a:p>
          <a:p>
            <a:pPr indent="0" lvl="0" marL="0" rtl="0" algn="l">
              <a:lnSpc>
                <a:spcPct val="90000"/>
              </a:lnSpc>
              <a:spcBef>
                <a:spcPts val="1000"/>
              </a:spcBef>
              <a:spcAft>
                <a:spcPts val="0"/>
              </a:spcAft>
              <a:buClr>
                <a:schemeClr val="dk1"/>
              </a:buClr>
              <a:buSzPct val="100000"/>
              <a:buNone/>
            </a:pPr>
            <a:r>
              <a:t/>
            </a:r>
            <a:endParaRPr>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3"/>
          <p:cNvSpPr/>
          <p:nvPr/>
        </p:nvSpPr>
        <p:spPr>
          <a:xfrm>
            <a:off x="1241608" y="865008"/>
            <a:ext cx="9144000" cy="552432"/>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595959"/>
              </a:solidFill>
              <a:latin typeface="Helvetica Neue"/>
              <a:ea typeface="Helvetica Neue"/>
              <a:cs typeface="Helvetica Neue"/>
              <a:sym typeface="Helvetica Neue"/>
            </a:endParaRPr>
          </a:p>
        </p:txBody>
      </p:sp>
      <p:sp>
        <p:nvSpPr>
          <p:cNvPr id="115" name="Google Shape;115;p3"/>
          <p:cNvSpPr/>
          <p:nvPr/>
        </p:nvSpPr>
        <p:spPr>
          <a:xfrm>
            <a:off x="5383014" y="731838"/>
            <a:ext cx="3019533" cy="1103587"/>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254000" lvl="0" marL="342900" marR="0" rtl="0" algn="l">
              <a:lnSpc>
                <a:spcPct val="100000"/>
              </a:lnSpc>
              <a:spcBef>
                <a:spcPts val="0"/>
              </a:spcBef>
              <a:spcAft>
                <a:spcPts val="0"/>
              </a:spcAft>
              <a:buClr>
                <a:srgbClr val="000000"/>
              </a:buClr>
              <a:buSzPts val="1400"/>
              <a:buFont typeface="Helvetica Neue"/>
              <a:buNone/>
            </a:pPr>
            <a:r>
              <a:t/>
            </a:r>
            <a:endParaRPr b="0" i="0" sz="1400" u="none" cap="none" strike="noStrike">
              <a:solidFill>
                <a:srgbClr val="595959"/>
              </a:solidFill>
              <a:latin typeface="Helvetica Neue"/>
              <a:ea typeface="Helvetica Neue"/>
              <a:cs typeface="Helvetica Neue"/>
              <a:sym typeface="Helvetica Neue"/>
            </a:endParaRPr>
          </a:p>
          <a:p>
            <a:pPr indent="-254000" lvl="0" marL="342900" marR="0" rtl="0" algn="l">
              <a:lnSpc>
                <a:spcPct val="100000"/>
              </a:lnSpc>
              <a:spcBef>
                <a:spcPts val="0"/>
              </a:spcBef>
              <a:spcAft>
                <a:spcPts val="0"/>
              </a:spcAft>
              <a:buClr>
                <a:srgbClr val="000000"/>
              </a:buClr>
              <a:buSzPts val="1400"/>
              <a:buFont typeface="Helvetica Neue"/>
              <a:buNone/>
            </a:pPr>
            <a:r>
              <a:t/>
            </a:r>
            <a:endParaRPr b="0" i="0" sz="1400" u="none" cap="none" strike="noStrike">
              <a:solidFill>
                <a:srgbClr val="595959"/>
              </a:solidFill>
              <a:latin typeface="Helvetica Neue"/>
              <a:ea typeface="Helvetica Neue"/>
              <a:cs typeface="Helvetica Neue"/>
              <a:sym typeface="Helvetica Neue"/>
            </a:endParaRPr>
          </a:p>
          <a:p>
            <a:pPr indent="-276225" lvl="0" marL="342900" marR="0" rtl="0" algn="l">
              <a:lnSpc>
                <a:spcPct val="100000"/>
              </a:lnSpc>
              <a:spcBef>
                <a:spcPts val="0"/>
              </a:spcBef>
              <a:spcAft>
                <a:spcPts val="0"/>
              </a:spcAft>
              <a:buClr>
                <a:srgbClr val="000000"/>
              </a:buClr>
              <a:buSzPts val="1050"/>
              <a:buFont typeface="Helvetica Neue"/>
              <a:buNone/>
            </a:pPr>
            <a:r>
              <a:t/>
            </a:r>
            <a:endParaRPr b="0" i="0" sz="1050" u="none" cap="none" strike="noStrike">
              <a:solidFill>
                <a:srgbClr val="595959"/>
              </a:solidFill>
              <a:latin typeface="Helvetica Neue"/>
              <a:ea typeface="Helvetica Neue"/>
              <a:cs typeface="Helvetica Neue"/>
              <a:sym typeface="Helvetica Neue"/>
            </a:endParaRPr>
          </a:p>
        </p:txBody>
      </p:sp>
      <p:sp>
        <p:nvSpPr>
          <p:cNvPr descr="data:image/jpg;base64,%20/9j/4AAQSkZJRgABAQEAYABgAAD/2wBDAAUDBAQEAwUEBAQFBQUGBwwIBwcHBw8LCwkMEQ8SEhEPERETFhwXExQaFRERGCEYGh0dHx8fExciJCIeJBweHx7/2wBDAQUFBQcGBw4ICA4eFBEUHh4eHh4eHh4eHh4eHh4eHh4eHh4eHh4eHh4eHh4eHh4eHh4eHh4eHh4eHh4eHh4eHh7/wAARCALgAy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myuscbSOcKoyTQA6iqH9r6f/z8D8jR/a+n/wDPwPyNAF+iqH9r6f8A8/A/I0f2vp//AD8D8jQBfoqh/a+n/wDPwPyNH9r6f/z8D8jQBfoqh/a+n/8APwPyNH9r6f8A8/A/I0AX6Kof2vp//PwPyNH9r6f/AM/A/I0AX6Kof2vp/wDz8D8jR/a+n/8APwPyNAF+iqH9r6f/AM/A/I0f2vp//PwPyNAF+iqH9r6f/wA/A/I0f2vp/wDz8D8jQBfoqh/a+n/8/A/I0f2vp/8Az8D8jQBfoqh/a+n/APPwPyNH9r6f/wA/A/I0AX6Kof2vp/8Az8D8jR/a+n/8/A/I0AX6Kof2vp//AD8D8jR/a+n/APPwPyNAF+iqH9r6f/z8D8jR/a+n/wDPwPyNAF+iqH9r6f8A8/A/I0f2vp//AD8D8jQBfoqh/a+n/wDPwPyNH9r6f/z8D8jQBfoqh/a+n/8APwPyNH9r6f8A8/A/I0AX6Kof2vp//PwPyNH9r6f/AM/A/I0AX6Kof2vp/wDz8D8jR/a+n/8APwPyNAF+iqH9r6f/AM/A/I0f2vp//PwPyNAF+iqH9r6f/wA/A/I0f2vp/wDz8D8jQBfoqh/a+n/8/A/I0f2vp/8Az8D8jQBfoqh/a+n/APPwPyNH9r6f/wA/A/I0AX6Kof2vp/8Az8D8jR/a+n/8/A/I0AX6Kof2vp//AD8D8jR/a+n/APPwPyNAF+iqH9r6f/z8D8jR/a+n/wDPwPyNAF+iqH9r6f8A8/A/I0f2vp//AD8D8jQBfoqh/a+n/wDPwPyNH9r6f/z8D8jQBfoqh/a+n/8APwPyNH9r6f8A8/A/I0AX6Kof2vp//PwPyNH9r6f/AM/A/I0AX6Kof2vp/wDz8D8jR/a+n/8APwPyNAF+iqH9r6f/AM/A/I0f2vp//PwPyNAF+iqH9r6f/wA/A/I0f2vp/wDz8D8jQBfoqh/a+n/8/A/I0f2vp/8Az8D8jQBfoqh/a+n/APPwPyNH9r6f/wA/A/I0AX6Kof2vp/8Az8D8jR/a+n/8/A/I0AX6Kof2vp//AD8D8jR/a+n/APPwPyNAF+iqH9r6f/z8D8jR/a+n/wDPwPyNAF+iqH9r6f8A8/A/I0f2vp//AD8D8jQBfoqh/a+n/wDPwPyNH9r6f/z8D8jQBfoqh/a+n/8APwPyNH9r6f8A8/A/I0AX6Kof2vp//PwPyNH9r6f/AM/A/I0AX6Kof2vp/wDz8D8jR/a+n/8APwPyNAF+iqH9r6f/AM/A/I0f2vp//PwPyNAF+iqH9r6f/wA/A/I0f2vp/wDz8D8jQBfoqh/a+n/8/A/I0f2vp/8Az8D8jQBfopsUiyxrIhyrDINOoAKKKKACiiigAooooAKKKKACq+pf8g+f/rmasVX1L/kHz/8AXM0AcZRRRQAUUUUAFFFFABRRRQAUUUUAFFFFABRRRQAUUVR17WNN0LTJNS1a8itLWP70jnv2A9T7UAXqK8/0v4xeBdQ1GOxi1CeOSVwkbSW7BWYnAGa7bVtRsNJsZL7U7uG0tohl5JWCqKALVFecSfGzwAlwYhqFy6g481bZtv8ALNb2q+P/AAtplrpV1dX7+RqwzZukTMJBkD04696AOpopk8iQQSTSHCRqXY+wGTWN4O8V6L4tsp7zQ7h54YJPKkLRlMNjOOfagDcorjPFfxO8G+Gr5rC/1IyXaffht0MjJ9ccA+1XvBvjrwx4tLx6LqKyToNzQSKUkA9cHqPpQB0tFUdc1fTdD06TUdWvIrO1j+9JI2Bn0HqfauHt/jV4BmvBb/2hcRKTgTSW7BPz7UAejUVSn1Wwi0WTWftCSWKQmczRncCgGcjHXiqvhLxJpPinSf7U0adprXzDHuZCp3DrwfrQBr0VU1jUrDR9Om1HU7qK1tYRl5ZDgCuHs/jN4Cub5bRdRuIy7BVke3YISenOKAPQ6KAcgEdCM1R17VrHQ9HudW1KbybS2TfI+M4H0HWgC9RWN4R8TaP4q0x9R0S5M9ukhiYlCpDAZwQfrR4s8UaH4WsFvNcv0tY2O2NcEvIfRVHJoA2aK4nwr8UvB/iTVY9L0+9mW8lJEUcsLLvwM8Hp0FdtQAUVwniD4teCNF1J9PuNSeeeNtsgt4jIqHuCRxmun8Ma/pXiXSU1TRrr7TasxXdtKkMOoINAGpRXMeKvHnhnwxqtvpmsXzQXVwgdFEbN8pOASR05rpmICls8AZyPSgBaK89l+M3gCKV431ScMjFSPsz9QcHtWtpPxD8Lap4f1LXbO9kex0wA3TmFgVGM8DGTQB1lFedn40/D7/oKT/8AgM/+Fdn4b1rT/EOjQavpcrS2k+fLdlKk4ODwaANGimyOscbSOwVVBZiewFc54O8c+G/Ft1c22h3zTy2yhpFaNl+UnGRnrQB0tFYnjDxTo3hPT4r/AFu4eCCWURIyxl8sQTjA9ga0dI1Cz1bTLbUtPmWe1uUEkTr3B/kfagC1RWD4f8X6Fruralpem3LyXWmsVulaMqFIYqcE9eRXNXHxn8AQymP+1J5MEglLZ8Z/KgD0Oiuf8KeNPDHijK6Jq0NzKoy0JysgHrtPNdBQAUVgaT4w0LVPE974bs7l31GyDNPGYyAoBAPJ4PLCofD/AI58Na7r91oWnXxfULUuJInjK5KNtbBPXB9KAOlorE8YeKtF8J2cF3rdw8EVxL5UZWMvlsZxx7CtOe9tbewN/cXEcFqIxI0sjbVVSM5JPSgCxRXnV58afANvcmBdRuJwDgyRW7FPz71s3vxE8J2nhq08Ryag5027mMMMqwsSXAJIxjI6GgDrKKjtpo7i2iuIjmOVFdDjGQRkViX/AIw0Kx8WWvha4uXXVLoBooxExBBzj5unY0Ab9FUPEGrWOhaPc6tqUjR2lsu6VgpYgZx0H1qtpfiXRdR8Mr4khvFTS2Vn8+UbAArFSTnpyDQBsUV50PjT4AN59n/tKcLu2+d9nbZ+eK6PxR408PeG00+TVbt411HP2YpGzb+h7dPvCgDoqK57T/GegX3iy48LQXUg1W3DF4XiZRwATgng8HNaXiDV7DQdHuNW1SbybS3XdI+Ccc4HA68mgC/RXE3vxS8G2el2GpXN9OltfhzbMbZ/nCHDHGPWq1l8YPAd5ewWdvqczTTyLHGDbOMsTgdqAO/opSMEg9RXD+Jvip4L8P6k+nXmpPNdRnbKlvGZPLPoSOM+1AHb0Vz2k+NPDmqeGbnxHZ3+/TbQMbiQxsDHtGSCuM9DXOJ8aPh+0wj/ALUnUE/fNs+3+VAHolFVtL1Cy1Swiv8ATrqK6tZhujljbKsKwvFXjzwz4Y1W20zWL4wXNwoZFEbMACcAkjpzQB01FHbI5Fc74v8AG3hnwoqjW9TjglcZSFQXkYeu0c496AOiorhfDXxX8Ga/q0Gl2V7Ol3cOEhSWBl3t6A9KTVvi14H0rVLrTb3UpkubWVopVFu5AYdRnHNAHd0Vy/g7x74Z8W3k9pod5JPLBH5kgaJkwucdSPesrXfi54H0fUnsJtSeeaNtsht4jIqHuMjj8qAO9orN8Na5pfiPSI9V0e5FzaSEqr7SvI6gg1pUAFFFFABRRRQAUUUUAFFFFAHZaX/yDoP9wVZqtpf/ACDoP9wVZoAKKKKACiiigAooooAKKKKACq+pf8g+f/rmasVX1L/kHz/9czQBxlFFFABRRRQAUUUUAFFFFABRRRQAUUUUAFFFFABXjv7UOnajc6FpF/bwyXFhZ3DNdxpnjIG1j7cMM9s17FWJ4l8UeHtAntLTXb+G1+3b1iEw+RsYyD2A5HWgDkfAur/DDxYtlFpmm6bb39ttkitpIRHNGy91P8WD6E1yfxHWbx18brDwTPcSR6VZKHmRDjcdu9z9cYUelYfxsi8Hw61o954Hmt11p7jLpp7ZX/ZbA4DbsdOvNavxCe+8C/GXTPG15bPJYXkSLcsgyA+zZIv1/iHrQB69b+DPCUFgLGPw5pn2cLt2tAGJHuTyT715N+0nHa6Zc+D44Y1gtLR2Coo4RFK8D8BXqEPxC8EzWAvl8S6eISu75pQGH1U85ry/9oq6s9UuvBd5bSJcWl1IXjb+F0Yp/MUAdVqXxm8AT6dcwx6pcF5IXRR9kk6lSB2rgvhNrc/h74J+L9VtW23EdyFhb0dkAB/DOa9j1fwd4STSrx08M6SrLbuVItVyDtPPSvHfhHoc3iL4K+LtJtRuuJboNCPV1QED8cYoA634AeC9I/4Q+LxFqllDf6jqLvJ5lwu/YmccZ7k5JNc/8dtDtvBXiDRPGfhuJdPla4KTRwjapYcg49xkEd62fgN480a38Kp4Z1y9i02/093RVuTsDoTnqe4OQRWJ8Zdct/iF4o0Xwb4XkF+I5zJPPHygY8dfRRkk0AP8cyN8QfjVo/he4kdNKggjnkiVsA7ovNY/XaQor1XWfAfhTUtCk0htDsoIjGVjeKIK8RxwwbrmvKfiDHJ8PvjLpHi5oZJdKmijhkdR02x+Uw+u0BhXpmtfErwbp+gSarHrlpdDyy0MMT5kkbHC7eooA8r+E2o3kHgnx54Tu5TIunWs7Q5P3eGVwPbIB/E12X7MH/JM/wDt9k/ktcl8KdIvj8P/ABv4s1CIxnVbWYQgjG4YZmYe2SB+Faf7PPirw3o3w++x6rrVnZ3H2uR/LlkCttIGDQBq/tOabqd94JtJ7GKSa3tLsS3cacnZtIDEegNP+H2sfC7xVp9hpsGl6bbX8KJttZ4QkgdQOVb+LkZ61117498H21nbXU+uWhtLuZrdJQdyFwuSpPbgjr614z8eo/A23T9Q8JTWi629yCV09uGX+8QOA2cYx1oA+jDycnrXkP7SepTTWGjeELElrrVbtWZR3RSAB+LEfka9T0Y3TaPZNe8XRt4zNn+/tGf1rwXVdNvfid8bNUj0/VJNOt9Ij8uO7jBJQocfLgjkuT37UAavwX83wf8AFPxB4FunPlTDzbbP8RXkEfVSf++ag/aBgksPiH4f8Ratp8moaBCiJJGBldwcllP1BH1xisPx14a1j4a+KtA8V3Gu3Gtk3IWSeUEMu3+Akk5yu78q9t1nxf4NS9TRNX1KxU3VstwsVyAY5I2+7yeO3SgCj4Ivvh74juotW8N2+mi+tlOAkIimiBGCCvHbiup1mG4uNIvYLV9lxJbukTZ6MVIH618+6lDoFn8dfD//AAr2VG8yVPtSWzloly3zAH+7tzkdBX0RfXMFlZz3lw4SCBGkkY9lAyTQB85/BrWPB/hptQ8P+OdKit9Ta4wbi8t964xgqSfu85OehzX0D4fs9IsdJih0OG3h09syxiA/uzuOSRXAeM9X+FPi3wxPf6hqGmTMICYpgdtyjY4A/iznsa4v4YeIL/w98CPEWozSSCJJzDppY/xuoB2+wJz9c0AYHjCzvPH2v+NvEtrue20eNRAR3VGxgfgHb8K90+E+u/8ACRfDfTb5n3TpAbef/fQbf1GD+NeUfDj4T61qngy31KPxdd6RHqKF3tYlba68gFsMM5H861P2fLmfQfEnibwJfP8AvIWaWHPGSnysQPdSp/CgDmPg7q3gXTbnX18ZLYM8l1/o/wBpg8zgM2cccdq9J8U3nhLUPgz4quvCEdmtobZklNtD5YLgDqMc8GuO/Z78OaFr0/iVtZ0q2vjDdgRmVc7cs2cV6J8StG0rQ/hD4ltdIsIbKBrR3ZIhgFuOaAPNfhd4o+Fmm+C7Sz8TWtk+qI7mVpNPaVsE8fMFOeK9y8KXGj3fh2zu/D8cUemToZLdY4vLXGTn5e3INeQ/B+5+GsfgGyTxF/YH9oh5PM+1Ihkxu4zn2r2Hw3daNdaPC/h+S1fTkzHF9mx5a4PIGPc0Acv8dNe/sH4b6jJG+24uwLSHB5y/BI+i5ryLwPZ3Xw5+IXhS4vSY7bW7FVmzwF8wkYP+6Shro/jl5/i/4laB4Dsp/LCfvJ3Az5bP/ER/soCfxrG+Knwz1zQfC/8Ab03iy81r7A6YjmVv3SkgblJY4wcUAdf+1Tx4H04H/oJLn/v29ZfwT1y58J+LLj4e61IRBOwm02R+mWG4AezD9QRVb4162viL4J+GtYVgXnuo/Nx2kWN1YfmDW/8AGPwfLrHgvTPEmkqy6xpFtFIpj+9JEFBI+q9R+NAGd8Ef+Sl+P/8ArtL/AOjmqp+zNpWl6lZeI21DTbS7KXUQUzRB9oIfIGaj/Zuv31TxT4r1KVQJLqBZZAP7zNlv1zSfs267ouj2XiJdV1S0sjJcxsgmkClgA+cZ+tADvjx4XsfB82l+M/C0Y0y5S6EciQnCFsEhgO3Qgjoa9v0S9/tLRrHUAu37TbxzY9Nyg14Z8X/E0PxG1bS/BfhDdfqLjzJ7hFOzOMcH0AJJPSvdtLtI9P021sIjlLaFIlPqFAGf0oA8Z+GP/JxHi7/rlN/6MjrzUx6tYeKPEXi3R2YT6JrDPIB/ceWQEn2yAD7NXpXwx/5OJ8Xf9cpv/RkdJ8DLW3vvGHxBs7uJZbee4eORGHDKZZARQBW+O/iCz8UfDLw1rViR5c9+NyZ5jcI25T9DT/jPdXniDxR4T+H9vcNBa3UNvJcFT94v8oz67QpOPcV538Q9I1DwbqN14QmZ5NNe7S9sXboRyufrg4PuBXoPxptb7QPFHhTx9a27T29tDBHPgcKyfMAfTcGI/CgD1bSfA/hHS9OSwttAsHiVdpaaEO7+7E9TXnH7S2n2Wl/D3R7HTrWO1tYtS+SKMYVcpITj8Sa77S/iN4K1HTlvovEFlEhXLRzSBHQ+hB7157+0hqmn618OdG1LS7pLq0l1L93KnRsJID+oNAHr/h7/AJF/Tf8Ar0i/9AFeP+NP+TnPDn/XKP8Ak9d5ofjzwZFolhFJ4l05HS2iVlMwyCEAIrzv4uXUeh/GLwt4xmy+lSRRnzlGRgE5x/wFwaAPQ/jh/wAkq17/AK4L/wChrXmV3puqan+y5pcemRySmGd5p40GS8SzSZ474JB/Cun+OPjjw3P8OrzT9O1a1vrrUQkcMcDhjjcCWOOnArX8C6hp/gP4UeHl8S3IsBKNuZAflaRmcA+nB5oA5z4Y618L9f8AD1h4futL0621BIljkhuoQrSyDqyv3JPPXNVv2oQFuPCSgYAuJQB6f6us34+j4eXOhx6lodxp/wDbjzqU+wsP3i5+YsF4Hrnrmq/xoa+fwp8OX1Tf9sMRM2/72cRdffGM0AanxgVvCXxg8O+M4lK29yVS4I7lflb80b9K0f2l9UkuLHRvCWnt5k+qXKyFV53KCAv5sw/Kug/aC0P+2fhrdzRpuuNPZbuPHXC8N/46TXnnwiafxz8TrDWrwF4NC0uFPm5HmKu1f/HiW/CgBfj1p9l4fm8C6Yyr9ksYTHJxkFVZNxx3zzXaaN4r+Dd/rdrZ6XY6f9smnVbfGmMp3k/LyV4rnP2mTCPFHhI3OzyAz+Zv+7t3pnPtiu3tdS+EcOoRy2MnhmO4WQGF4kQMGzxg+tAHc3aySW8yRNslZGCt6Njg183/AAo1Twz4R1nVtF8f6UsWoST4F1dQeYqjnIOegJ53d6+kZpY4YXmlYLGil2Y9AAMk1534i1z4U+MNAkudU1DTJ0WM4kc7LiLjt/Fn2oAveMLTRLT4Q6//AMI9Dax2E9lNMv2Yjy2LLyRiuC+GC+BR8Gnk8TLpPmbp9xl2+d1+XH8WfSsn4WNen4L+O42aVtNSJvshfpnY2/H4bM+9anwU+GfhDxF4MtNd1eynuLxppFYeeVQhWwOAM/rQBr/srrdr4S1VpPMFk16Ps2//AHfmx/47n3rz/wAYWd54+8QeNvElrue20eJVt8c7lRwMD6qJG/EV7l8RNQs/Bfw01CXT4IrRIbcwWkUYwod/lXH4nNeU/Dj4T61qng231KPxfeaRHqSl3tYlbDrkgFsMM5H6GgD034d+K01D4SW/iCZvMlsbN1uBnkvCvP5gA/jXn/wL8M2njS61Txx4qjXUriS6McUU3KA4DEkdwMgAdOtM+CUUtlqPjD4ZahLtaSOURHpkgFGIHupVvwpnwP8AFlp4HudT8F+LH/s2RLkyRSyjCbsBSCfQ4BB6UAe0Q+GvDsN/b38OiWEN1bnMMscIVkOMdvY14Do2reEdI+M3i6fxhFBJZvcTLEJbYzDfvHYA44zzXu1v4y8K3Op22m22vWM93dNthijkDFjjPb6V4p4Tl8Lw/Gvxg3iv+zvspnmEf21QV3+YOme+M0Aej+GtS8F+I9I123+H8NrBfizaN3htDAQXBC8kDPIrzP4L614L8PwXnh3xrpUNrqhuCGnvLfcpHTYSfu4OfY5r1/QNa+Hlkl9N4fuNGh8q3M90LNVDeWncgdcZ/Wuc8eap8K/FXhW51C+1DTJpfIYwzIQtwrY+UepOexoA9E0Gz0uw0qG30WGCKw5eJYDlMMckir1eVfswPqDfD2ZbsyG2W8YWm/8Au7RuA9t2f1r1WgAooooAKKKKACiiigAooooA7LS/+QdB/uCrNVtL/wCQdB/uCrNABRRRQAUUUUAFFFFABRRRQAVX1L/kHz/9czViq+pf8g+f/rmaAOMooooAKKKKACiiigAooooAKKKKACiiigAooooAKxPFfhPw94phjj13TY7vy8+W+SrpnrgituigDkvDHw38G+G75b7S9HUXSnKSzOZCh9VzwD710eq6fY6rYyWOpWcN3bSffilXcD/gferVFAHAf8Kc+Hv2nz/7FkznOz7Q238v/r1u6p4I8L6lBptvd6Wph0zizRXZREOOnPPTvXRUUANmjSaF4ZBlHUqw9QRg1k+FfDOieF7Sa10Oz+ywzSeZIu8tlsYzzWxRQByfij4c+DfEl415qujI1y335YXMbP8A72OD9etaHhTwj4c8LROmh6XFas4w8n3pGHoWPOPatyigCpq+mafrFhJYapZw3lrJ96OVcj6+x9xXH2fwi+H9rei7TQ/McHISWZmT8q7uigCtdWNpdaZJpssCfZJIjC0SDaNhGNox04rjf+FQ/D3/AKAI/wC/7/413dFAHJH4b+CjoY0VtDiazWVpkUu25HIAJDZyMgD8qj8O/DHwToF+t9p+iqblDujedzJsPqAeM12NFAAeQevNYnhfwpoPhl7p9Fsfs73bBp2Lli5Gccn6mtuigDL8T+H9I8S6aNO1qzF1bBxIFLEYYdCCKxda+G/gzWLa2hv9HD/ZolhikWRhIEXopbvj3rrqKAOc8JeB/C/hV2l0TS0gmYbTM7F5MemT0H0reureC6tpLW6hSaCVSkkbjKsp6g1LRQBwT/B/4etd/af7DIOc+WJ2Cfl/9eug1nwh4d1bQ7fRLzTU/s62YNFbxMY1UgHHTr1NbtFAEVnbQWdnDZ20YjggjWONB0VQMAVj/wDCI+H/APhKT4nFjt1YjaZ1cjI27eR06Vu0UAYvhjwroXhk3R0Wy+zG7cPN85bcefX6mr+s6bZ6xpdxpmoQ+daXKGOVMkblPbIq3RQBwh+EPw9/6AI/7/v/AI11PhvQ9L8O6Uml6PbfZrRHZ1j3FsE9eTWlRQBh2vhPQbXxRN4misf+JtMCHnZyeCMHA6DgVp6pYWmqabcadfQia1uIzHLGf4lPUVZooA5WT4e+EpPD0WgPphbTYrg3KQmZvlkIwTnOenaunhijigSCNcRogRV9gMAU+igDB8OeEPDvh27vLrRtOW0lvBiba5IIznAB6c1gy/B/4fSSmRtEbJOSBO2K7yigDJ8OeGtB8OwtFomlW1kGGHZFy7fVjya1qKKAMTTPCug6b4hu/EFnZeXqV4CJ5t5O4EgnjoOQKXQPC2h6Df319pVn5FxfuXuX3k72yWzz05JraooAxPFXhPw/4oW3Guaet0bZi0TbipXPXkduBWpPZ2txYmxuLeKe1ZBG0UihlZcYwQanooA4G4+D3w9nuTcNojISc7EnYJ+VbN94E8KXmgW2gzaSg022k82GBHYBXwQTnOT1NdLRQBwn/Cofh7/0AR/3/f8Axrp9U8P6LqmiJouo6fFc2EaKiRSDOwKMLg9QQO9alFAHF6J8K/Auj3631poivOjbkM8hkVT6gHj866HxJoGj+I7D7DrdhFeQBtyh8gq3qCOQa06KAOK0X4VeBNIv1vrXRFeZG3J58hkVT64PH51teKPCuheJmtG1qy+0m0YtB85XaTjPT6CtuigCO5giubaS2njEkMqFHQ9GUjBH5VkeE/Cmg+FYZ4dCsBaLcMrS/OWLEZxyfqa26KAMDxZ4O8O+KpLeTXbD7U1uGWI+YV2g4z0+grFh+EvgCGZJo9CAdGDKfObgg5Heu5ooAZNHHNC8M0ayRupV0YZDAjBBrhrj4QfD2a7+0nQyjZzsjnYJ+Vd5RQBmf2Bo48PP4fjsIodMeIxNbx/KNp6++T69ad4c0PTPD2lppekW/wBntEZmVNxbBJ55NaNFAGT4p8OaP4msEsdatTc2ySCRU3lRuAIB4+prRsraCzs4bO1jEcEEaxxoOiqBgD8qlooAwx4S0AeKv+EoWx26tjBnVyM8beR06UzxV4N8M+KAp1vSYbmRRhZhlZAPTcOo+tb9FAHHeHPhj4J8P6jFqGm6QRdQtuiklmZyjeopNT+F/gfUtRuNQvdG825uZDLK/nMNzHqcZrsqKAOU0P4deDdFluJNP0WNDcwNbzB3Lq8bEZUg/QVmn4P/AA9N59p/sMg5zs89tn5f/XrvaKAIbK1trG0is7O3jt7eJdscUa4VR6AVNRRQAUUUUAFFFFABRRRQAUUUUAdlpf8AyDoP9wVZqtpf/IOg/wBwVZoAKKKKACiiigAooooAKKKKACq+pf8AIPn/ANw1YooA4UK391vyo2t/db8q7nav90flRtX+6PyoA4ba391vyo2t/db8q7nav90flRtX+6PyoA4ba391vyo2t/db8q7nav8AdH5UbV/uj8qAOG2t/db8qNrf3W/Ku52r/dH5UbV/uj8qAOG2t/db8qNrf3W/Ku52r/dH5UbV/uj8qAOG2t/db8qNrf3W/Ku52r/dH5UbV/uj8qAOG2t/db8qNrf3W/Ku52r/AHR+VG1f7o/KgDhtrf3W/Kja391vyrudq/3R+VG1f7o/KgDhtrf3W/Kja391vyrudq/3R+VG1f7o/KgDhtrf3W/Kja391vyrudq/3R+VG1f7o/KgDhtrf3W/Kja391vyrudq/wB0flRtX+6PyoA4ba391vyo2t/db8q7nav90flRtX+6PyoA4ba391vyo2t/db8q7nav90flRtX+6PyoA4ba391vyo2t/db8q7nav90flRtX+6PyoA4ba391vyo2t/db8q7nav8AdH5UbV/uj8qAOG2t/db8qNrf3W/Ku52r/dH5UbV/uj8qAOG2t/db8qNrf3W/Ku52r/dH5UbV/uj8qAOG2t/db8qNrf3W/Ku52r/dH5UbV/uj8qAOG2t/db8qNrf3W/Ku52r/AHR+VG1f7o/KgDhtrf3W/Kja391vyrudq/3R+VG1f7o/KgDhtrf3W/Kja391vyrudq/3R+VG1f7o/KgDhtrf3W/Kja391vyrudq/3R+VG1f7o/KgDhtrf3W/Kja391vyrudq/wB0flRtX+6PyoA4ba391vyo2t/db8q7nav90flRtX+6PyoA4ba391vyo2t/db8q7nav90flRtX+6PyoA4ba391vyo2t/db8q7nav90flRtX+6PyoA4ba391vyo2t/db8q7nav8AdH5UbV/uj8qAOG2t/db8qNrf3W/Ku52r/dH5UbV/uj8qAOG2t/db8qNrf3W/Ku52r/dH5UbV/uj8qAOG2t/db8qNrf3W/Ku52r/dH5UbV/uj8qAOG2t/db8qNrf3W/Ku52r/AHR+VG1f7o/KgDhtrf3W/Kja391vyrudq/3R+VG1f7o/KgDhtrf3W/Kja391vyrudq/3R+VG1f7o/KgDhtrf3W/Kja391vyrudq/3R+VG1f7o/KgDhtrf3W/Kja391vyrudq/wB0flRtX+6PyoA4ba391vyo2t/db8q7nav90flRtX+6PyoA4ba391vyo2t/db8q7nav90flRtX+6PyoA4ba391vyo2t/db8q7nav90flRtX+6PyoA4ba391vyo2t/db8q7nav8AdH5UbV/uj8qAOG2t/db8qNrf3W/Ku52r/dH5UbV/uj8qAOG2t/db8qNrf3W/Kuzup7W1iMlzJFEg7sQKkj8uSNZEClWAZTjqDTs7XFdXscRtb+635UbW/ut+VdztX+6Pyo2r/dH5UhnDbW/ut+VG1v7rflXc7V/uj8qNq/3R+VAHDbW/ut+VG1v7rflXc7V/uj8qNq/3R+VAHDbW/ut+VG1v7rflXc7V/uj8qNq/3R+VAFfS/wDkHQf7gqzRRQAUUUUAFFFFABRRRQAUUUUAFFFFABRRRQAUUUUAFFFFABTLglYJGBwQpxT6juf+PeT/AHD/ACpPYGY1tq0yYEyiQevQ1p21/bT8LJtb+63Brm6K5o1ZI51UaOuormra+uYOFkJX+63IrSttXhbAmUxn1HIraNWLNVUTNOimxyRyLujcMPY06tCwooooAKKKKACiiigAooooAKKKKACiiigAooooAKKKKACiiigAooooAKKKKACiiigAooooAKKKKACiiigAooooAKKKKACiiigAooooAKKKKACiiigAooooAKKKKACiiigAooooAKKKKACiiigAooooAKKKKACiiigAoopk00UMZkmkSNB1ZjgUAPormdU8Y6fb5S0VrqT1HC/nXKap4j1W/wAq05hiP8EXH5nrXXSwdSe+hy1MXThtqd9qmvaZpwInuFMg/wCWafM1cpqnjS8mylhCtun99vmb/AVyvf3or0KeCpw31OGpjKk9tCW7ubi6kMlzNJM/q7Zr1rSv+QZaf9cU/wDQRXkB6V6/pX/ILtP+uKf+gisMwVoxNcA7ykWaKKK8s9MKKKKACiiigAooooAKKKKACiiigAooooAKKKKACiiigAoJwCfSikk+430NAGf/AGxbf3ZPyo/ti2/uyflWFRXL7WRz+0kbv9sW392T8qP7Ytv7sn5VhVjeKdZm0lLOKzsvtt7eziCCIyBFJwSSWPQYFNVZDVSTO2/ti2/uyflR/bFt/dk/KvK77x1cW8KyroFx+5tPtd+kkgRoE3lPlB+8cgke1PTx5DLqlxpkFluuYtQjswpkxuV1JV/zGMU+eY+aZ6j/AGxbf3ZPyps2rW7xOoV8lSBxXlL+N9Yht7+W48PRRmzvEsmH2sYMzFcDOOmGBzVhfG1xPZwJZ6OZdTlu5bU25nURho03swfoRjp70c8w5pHZ0Vx9n46tZoJ7ieze3iTS/wC0IyzcuASrp9QQPzFJY+K9YvdU+wwaFAGjjgefzLxVZDIobAB64FZ8jM+VnY0VxOk+PPtV60N3pZhhZbloHimEjN5GdwZRyuQOKSz8c3MmknULjRWiRjAYWWYOjpK20ZYdHHdaORhys7mKSSNt0bsh9Qa0LbV5UwJlEg9Rwa4d/F9t/bWv6XHAWk0i188ndxKQMso9McfnW5pN19v0q0vtnl/aIUl25zt3DOKE5R1HdxOvtr63uOEkAb+63BqzXI1atr+5g4WTcv8AdbmtY1u5oqvc6Sis221aF8CZTGfXqK0I3SRdyMGHqDWqknsaKSew6iiiqGFFFFABRRRQAUUUUAFFFFABRRRQAUUUUAFFFFABRRRQAUUUUAFFFFABRRRQAUUUUAFFFFABRRRQAUUUUAFFFFABRRRQAUUUUAFFFFABRRRQAUUUUAFFFFABRRRQAUUUUAFFFFABRTZHSNSzsFUdSTgVgap4u0y0ykDG6kHaP7v51cKc5u0UROpGCvJnQ1Q1PWNO05c3Vyit2QHLH8K4PVPFOq32VSQWsR/hj6/ia4vxndXNtoFxPbzNHOzInmdWG5gCfrzXbHAuMeao/uOOWNTfLBHo2qeNZnzHp1uIx/z0l5P4CuYvr27vpN93cSTH0Y8D6DpXD31rqFnNZaR/bVy9veXwQSBh56JsJKlsdyPSsg69rFnJp0qSTXqwNdxzRnrKiOFBPuK6YSp0dOW39L/M55KpV+1f+v8AgHo9FeZx6jq0trYreXWpiWS8uVlSzOZMhQQoHoDVuS41Q6hZWurXOsRyfYgzpYj5t28gFxg44xn3rRYpPoQ8M11PQaK5G4sriLxbbWq6xqZhe1e4KNMPvKQAOnT1rJ0e5uZvDt1fm/1z7VHayvulOICckDacckcflTeIs7Nf0iVQur3PRK14/EmtRxJEl5tRFCqNg4Arxu38RapcWtx/pU0VxHYxRSD+65kALj3Kkc+9a3iCK/0mG2tW1fUJ7eS+CqYGzcBNhypOOeeRxUyrQmruN1/wbFqlODspWZ6f/wAJNrn/AD+n/vgUf8JNrn/P6f8AvgV5fq4vobKykjvdaWwMckkjnBuEfjaXGM7Bz2reu45b3wokn9pSiUW4l+0WrbfMIXORkdDQlTd/c29BN1Fb39zsT4l1zP8Ax/N/3yKP+El1v/n+b/vkV5XZrfXNvo9q2sagBd2cl3LIJBv3hRgA44X2q/faleyfDJdS+0SJdtApMsfDZ34yPelenZvk29BtVLpcx6KfEmuf8/zf98ik/wCEj1v/AJ/3/IV4/Jql6YJbdb7VhbpqEMahgBd7WUlhjHtxXc+HIwmlowmv5RIxb/Tf9avbB4GBx+tOn7ObsooVT2kFdyZ03/CR63/z/v8AkK9Qt2LQRs3JKgn8q8ar2S1/49ov9wfyrlx8Ix5eVWOrAzlJyuySiiivNPQCiiigAooooAKKKKACiiigApJPuN9DS0kn3G+hoA5KiiiuE5ArB8XaXqF8dOvNLa2N5p9z56R3BKpINpUgkcjrW9RQnYE7Hn+r+E/E97G++/sLibULD7HfyyZXyxvLbkAHzYBxzjpmm/8ACAXI8TW+tJPbiSHVPtDfMfng2qADx94Fc/jXoVFUptFczOL1Pwjd31pq9tI1q8d/rMV8FZjgwqEDKeOp2mqsPhHXNNtrSPS206T+zLyd7KOVioeCVSMOQOGXPvkVvfEaSSLwPq0kUjRusBIZTgjkd64+3eW38aLc3Gp3DCa7EEVzDcb0jJhB+zyRHpj727nrVRu0NN2NLUfAM91pHh2xW8iD2DbL1xkCWFm3Og/EDg1Zu/DeqJ44uddtdP0S6jleExyXMrrLAEXB2gKRXGRzTWWialE+oXZupbJJ/OS682G7HnqDMpzlDzgrxxV7xRNc3GuXtvH9ou0fXbSMQRXRi3qbUkqGzhcnmqsx2Zu+HvBN9ouqx6laS2STzi5ivG6kq7Fo3XI5YcZHcVVtvBOum3u/Ok023eV7f91bswilaOQM0xGMK7DsBiqPiu0axjsm828gt7eweeS0i1DdPaN5gzOMnEoHTGe9eo2zrJbRSK5kV41YORjcCOuKltrUUmzgU8C6pHdTakt/E97e/bFvEZ/3YSZSF28ZyMJnPpXSeD7fxDZ2UVjrMOmLDbwJHC9rM7sxUY+YMoxxW9RUczsS5NhRRRSEFPilkibdG7KfY0ylVSxwoJPoKANO21iRcCdA49Rwa0ra8t7gfu5Bn+6eDWPbaXcS4LgRr/tdfyrTttMtocFl8xh3auiDn1NoOZdooorY1CiiigAooooAKKKKACiiigAooooAKKKKACiiigAooooAKKKKACiiigAooooAKKKKACiiigAooooAKKKKACiiigAooooAKKKKACiiigAooooAKKKKACiiigAooooAK5PxD4purKRoINPkjboJJ1wD7gd66ymTQxTxmOaNJEPVWXIrSlKMZXkrmdSMpK0XY8l1HUr7UGLXd1JIP7ucKPwqpXoeqeDtPucvas1q/oOV/KuW1TwzqtjlvJ8+Ifxxc/p1r2aOJpSVo6Hk1cPVi7y1MWquq2MGpWEtlc7vLkHJU4IPUEe+atkEHBBB9DSV0tJqzOdNp3Rgf8Ita/Zipvbw3fnCcXe4eYHAwPbGOKsad4fsrG4tJoXlZrZJVG853mQgsze+RWvRUKlBO9inUm1a5jQ6HY2NxHfGeRfImluMsRgFxhs+wqpf22l6ldPrFvr8lsYohFJJbyrgLnPNaniX/kXtQ/69pP8A0E15/emzbT7lrHydg0WMTmMDbv3j72O/WuerJQ923n+f+RvSTnrc7O3fRbjU7a6j1aOe4jgNqv7wHfu559ziqH9kaVp9tNYT+IrlbYIY2gklUKgfOOPzIqpdQi48L3E8TaVJe2bx3KGwHQJzhvfGRWdd7rrRYdccQJJqOrLKv2gfII1BVQ3twamc12KjF9zoItH8O30kphvBI13brb/u5Bk+XtO4f7QwKbdaJpMLRWtxrc8V/JOJ1maVRK7AbR+lVlurO313QpprjTY1EdyJJLYhYt2F6e/Ss7xJNYT3XiCQyQSyyR2v2RsglhnnYfr6USlBK9lf/gXCMZN2u7f8GxuTaXpl5NHZHxBctfw70LiZfNKtjchHpxWhbXmgrp40m21C3EaQmIKsgJCgYP5Cuc0bR7jUdbvZ2e3igttUMrME/fllUfLu7Cqnh5o/+EfvFkk0n/U3Plqo/wBJ3bm6+2M/hihVHHpvf8AcE+u1vxOii0jSdSsLOHT9UkDWMfkpNbyAtsIwQfrWjdaJZzeH/wCxFMkVsECAqfmABz+ea53wYbRtdtDY+VtGixi4MQGPM3L97H8XWu1renGMot2MajlGVrnPP4UtWhO6/vTctOszXRcGQsowv4DNa+l2b2VsYXvLi7JYt5kxBb6cdqtUVpGnGLukZynKSs2FeyWnNrEf9hf5V43Xsdn/AMekP/XNf5V5+Y7RO/L95EtFFFeWekFFFFABRRRQAUUUUAFFFFABSSfcb6GlpGGVI9RQByVFbH9ir/z8H/vj/wCvR/Yq/wDPwf8Avj/69cnspdjn9nIx6K2P7FX/AJ+D/wB8f/Xo/sVf+fg/98f/AF6PZS7B7ORj0Vsf2Kv/AD8H/vj/AOvR/Yq/8/B/74/+vR7KXYPZyMC+tLa+tJLO8hWa3lG2SNs4YfhVJfD+iLq41caZAL4LtE2Dnpjp0zjjOM11n9ir/wA/B/74/wDr02XR1SNn88naCcbafs5oOSRyVp4Z8P2gvFt9ItUF4CtwNpIdT1HPQewxUR8I+GTpa6YdHtzZrL5wjy338Y3E5yTg461uUVndk3ZhyeEfDMlvbW76NbNDasWhUljtycnvkjPY5Fbg4GAAB2AooouxXCigAk4AJNXbbTLmXBZfLX1b/Cmk3sNJspVLBbTTnEcbN79q27bS7aLBYGRvVun5VdUBRhQAPQVrGi+poqXcybbR+jXEn/AV/wAa0oLeGAYijVffvUtFbRglsaKKQUUUVRQUUUUAFFFFABRRRQAUUUUAFFFFABRRRQAUUUUAFFFFABRRRQAUUUUAFFFFABRRRQAUUUUAFFFFABRUV3cw2sDTTuFQfrXI6trVzeMUjJhh/ug8n6mtadGVTYyqVYw3OjvtZsbQlWl3uP4U5NZM/ieQk+RaqB2Lt/hXO0V2xw0FvqccsTN7aGyfEeoE8LCP+A0+PxLeA/PDCw9sisOir9jT7Ee2n3OrtfEtrIcXETwn1HzCtm3uIbiPzIZFkX1U153UttcTW0okgkaNvbv9axnhYv4dDaGKkviPQ6KxtE1uO8IguMRz9vRvp71s1xTg4OzOyM1JXQUUUVJQUUUUAFFFFABRRRQAUUUUAFFFFABRRRQBn6noum6iD9ptkL/314b865bVPBM8eX0+4Eo/uScH867mit6eIqU9mY1MPTqbo8fvbG7spNl1byRH/aHB/Gq9eyzRRTRmOaNJEPVWGRXPap4P065y9qWtZP8AZ5X8q76eYRek1Y4amBkvgdzzp1WRGSRVdWGCrDIIqCOwsY4HgjsbVIX+/GsKhW+oxg10WqeGdVsct5P2iIfxxc/p1rGIIOCCD6Gu2MoT1jqccozho9CtbWNjbB1trK2hEgw4jiVdw98Dmlks7OS3W3ktLd4F+7G0SlV+gxgVPRVWXYm7KZ0rSzGIzplkUUkhfs6YBPXjFOGn6eGiYWNqDD/qiIV+T6ccVar1PR9PsH0m0drO3ZjCpJMYyeK569aNFJ2N6FKVZtXPKY44oy5jjRC7bn2qBuPqfU1WTS9LSQyJptkrnOWECgnPXnFe1f2bp/8Az423/foUDTtPHSxtv+/S/wCFczx8P5Tp+oz/AJjxu1tbW1Ura20FurHJEUYQH8qmr1/+z7D/AJ8bb/v0v+FH9n2H/Pjbf9+l/wAKazCP8ovqEv5jyCivX/7PsP8Anytv+/S/4Uf2fYf8+Vt/36X/AAo/tGP8of2e/wCY8gr2Oz/49If+ua/ypgsLEHiyth/2yX/CrAGBgcCuXE4lVrWVrHThsO6N7vcKKKK5DqCiiigAooooAKKKKACiiigAooooAKKKKACiiigAooooAKjuf+PeT/cP8qkqO5/495P90/ypPYGcrRVy2025mwSvlr6tWnbaXbxYMmZW9+lcsacmcyg2YkFvNMcRRs38q0rbRzwbiTH+yv8AjWuqqo2qoA9AKWto0ktzVU0tyG3toIB+7jAPr3qaiitUrGgUUUUAFFFFABRRUN1cR26bpDz2A6mhuwXJqY8saffkVfqaxbnUJ5iQp8tfQdfzqoeTk8n3rF1exm6nY6H7Za5/18f51Iksb/ckVvoa5qgcHI4PtS9s+wvaM6iisK2v54Tgt5i+jf41r2lzHcJlDz3U9RWkZqRcZJk1FFFWUFFFFABRRRQAUUUjMFUsxAA6k0ALSMyqPmIH1rMu9TOStuP+Bn+lZ0kkkhzI7Mfc1lKqlsZuojfa6tlPM8Y/GlS5t2PyzIf+BVzlFT7Z9ifaM6gHPTmiuchuJoTmORh7dq1LLUUkISbCN2PY1caiZammX6KKK0LCiiigAooooAKZPLHDC0sjBUUZJNPrmvGF6cpYxtx96T+grSnDnlYipPkjcydY1CTULku2REv+rT0Hr9apUVg+PI9Ql8OSppsrJKZE3BJAjumfmVWPRiOlenpCOiPM1nLVm9RXC+F9Z+xG00+GW5uI7nUmtzFeZE9mNm7Yx/i6frSf8Jpq06QfYdJtpJJIrmZw8xUKsL7TjjkkfrS9rG39f11K9lK53dFcLdeOb4B7q10qKSxhtLa7nZpsOqy9gMckVdXxdcnWhD/Z6DTWvTYrN5n7zzQuclf7vaj2kRezkdbRXnOr694i1Twfb6otpbWcUt3D5RS4O5vnwQeOBkD8DXoqb9i+YFD4G4KcgHvinGalsKUHHccCQcjg113hvVPtkX2edv36Dg/3h/jXIVLazyW1wk8ZwyHIqatNVI2KpVHCVz0Oio7WZLi2jnj+66gipK8pqx6iYUUUUAFFFFABRRRQAUUUUAFFFFABRRRQAUUUUAFFFFABWfqWjabqAP2m1Qsf414b860KKcZOLumKUVJWaOG1TwTMmX0+4Eg/55ycH865m+sbyxk2XdvJEf8AaHB/GvX6ZNFHNGY5o1kQ9QwyK7aePnH4tTjqYGEvh0PGj0r1vQv+QLZ/9cV/lWRqng/TbrLWpa1kP93lfyrd0+A2tjBbswYxoFJHfAp4vEQqwXKLC0J0pPmJ6KKK4DuCiiigAooooAKKKKACiiigAooooAKKKKACiiigAooooAKKKKACiiigAooooAKKKKACiiigAooooAKKKKACiiigAooooAKKKKAIbu4W3hMjcnsPU1gTSvNIZJDkn9KsapP510VH3U4H171kWuraXdzSwWupWk8sWfMSOZWZMdcgdK5qkrswnK7LlFZcXiLw/Lv8rXNOfy1LPtuVO1R1J54FX5bm3heFJZ442mbZEGYAyNjOB6nANQSS0VSi1jSZVuWj1OzdbU4uCsykRH/a54/Gnf2npv26Ox/tC1+1yJ5iQeaN7L6gdSKQFunxSPFIHRsMKpxajp83k+VfWz+eWEW2QHzCv3gPXGDn0xRYajp+oCQ2F9bXQibZJ5MgfY3ocdDTA6qyuFuYQ44YcMPQ1PWDps5hul5+Vvlat6umEuZG8ZXQUUUVZQUUUUAFYmpXhncxocRg/wDfVXdYn8u38tT8z8fh3rFrCrLoZVJdAooorEyCiiigAooooA1dJvCSLeU5/uE/yrTrmASCCOCK6Gym8+2WTv0b610UpX0NoSvoTUUUVqaBRRRQAHpXn+ozm5v5pj/E5x9O1d3eNttJm9EJ/SvPB0rtwi3Zx4t7IKzfE1np99o00GqS+TbZVjLv2mNgflYHsc4q7exyS2c0cMrRStGyo46q2ODXmD+INY1Lw9qlxLMVXTrSK3nR41ZXuTLhmIIweBXRUmloznpwbd0df/whummxWL7XfG4+0/ajeiX98ZMYzn6cVht4W06a/wBJhstXkTTRDcQiRLgCWWRmyye4+9mrGn6rfXXie4SbxBHZiO9FnHYtGD5ibM7h33E9D04rE8MzzWen6HFFeeaW1G8Dq6KTGQG6cZUnr+PpWb5L7f1oapS7/wBanRP4JhuPENxJO80WlC2t4YoIpcCUR5+Vx1wOP1rUHhPTBrR1QPc/64zi38z90JSMb8euK4qyvvElxb2LHxJcr9r02a8bEKfK0ZOFHHQ96m1PxJrKjTNSuL+WCxeyglkW08stvY/MXRjkg9sUKUOwuWb6nZHwzp7eGY/D5ef7NGQUcNiRWDbgQfXNaUt1a2Ztre4ukSSUiOISN80jdPxNYfjm/urdtKtbfUP7OivbkxzXQAzGoQsMZ4GSAOa5rQ3utd8T+Gb6+umaVbW5YERrh/LlADYI43DGSPTitOdKXKkRytrmbPSqKKK1MjrfB85ksJISf9U/H0P+TW3XLeC2P2u4TsYwf1/+vXU15eIVqjPSoO9NBRRRWJsFFFFABRRRQAUUUUAFFFFABRRVTUdQtrGPdM/zH7qDqaaTbshNpK7LdQ3F1b24zNNGn1auT1DXry5JWFvIj9F+9+dZTEs25iWPqTk11QwjfxM5Z4pL4UdnJr+mIf8AXF/91Saj/wCEj07P/LX/AL4rj6K2+qwMvrMzt4dc02Q4FwFP+0CKvRSxyrujkVx6qc151UkE0sD74ZHjb1U4qJYRdGXHFPqj0SiuW03xHKhCXq+Yv99RyPqO9dLbzxXEQlhkV0PQiuWpSlDc6YVYz2JKKKKzNAooooAKKKKACiiigAooooAKKKKACiiigAooooAKKKKACiiigAooooAKKKKACiiigAooooAKKKKACiiigAooooAKKKKACiiigApk7+XC7/3VJp9Qaj/x5S/7tJ7Cexz45bJ6185eCbZo/GFnNeQ2djbyXGrNa3cKETXco3AwSN0xg5A74r6MrgPEvijw/o+uf2L/AMItLewWDx3F3cQQKY7Jpmwr46kk8kiuWO5jF6Hl+kx2Y+CesPJB4YW4/sh/Je0YG9I3/N5o+ld78R9W0/U5fB40nULe8li1Ln7PKHKMbWbHToeK2fGI8M+FY7L7L4LtdQuNVuPsUcNrBGrSFlLYOcZBC1iaf4s8Nrcaevhn4fyXV7Okk5it4I4pLeSFjGwbOPmBYjI9apvmHfqecadJaJ4XuIbWx09TJ4Skaae1mJkJDjcJ16b92cE81rY0/wC2SyN5P9vDxPpwt2P/AB8eR5UfC99mM+1ereFJtB1LUdc0uPwvBptxEkD6hG8KfvTKrNtbHXGDmufj8aaTd6tp91pPgSbUtVliuBE8SRCWKOCUxH5j29Panza7f1uFzzHwKt9H4h0bTdQklTS7ltXvLWeIEtECk0ciqPUFQ3413vwLOm2+vy2NrFYyyDR4XjvdPYrHPDuwvnR/wzc85PrW5b+KFGuf2Vp3w7vZrjTVjaQxCIfZGnXcw68Hk5x15qXwj4r0BvEkmmaT4Yl061vLqaBNQigVYrmeIZcHHI74J4NF32FJ3O/rpLV/Mto365UZrm639L/48Yvp/WiluOnuWaKKK6DYKKKKAMPWH3XpXsoArmJfFegxa+NCkv1W+LBNu07Q5GQpboGPpXR6h/x/S/739K8wt7qKz8Saxot3o097d32src2y+UdioY1Am3dPlIPfNcr1kzB6tnSQ+OPDMzXqx6kD9iieWU7GwUT7xXj5gPalh8beGptIutUj1HNtalRPmNgybjhflxnBJrzCdZ7rw7Dp0Vnd/aNI0e/ivFaBlCO/3QCRzn2qxfWOoQaV4gs9Qlu7rVJobBre6MfDW4dMAADGUJOafIh8qPTbLxZoF5aQ3VtfB45rlbVfkIYSt0UgjI/GodR8beG9P/4+r5l/fyW+FiZjvjxuHA7ZFcF5N1p8V7Jqi3d1qFjr8F1f3Plk+bAFwkiqB0A6gUljp+oapremXFncXmmR32p6hPDciD5hEyrg7W6bsHrRyr+vkLlR3F14+8LW9zDbvqDM8yq8Rjhdg4YZGCBz/Spr3xt4bs7SK6n1DEcsskShY2LExnDnAGcA9TWZNpMejeIPBWm2KzNa2bXC7jyRmM8k9sk1x2nSto7Q6hfWt0LeSPVbVWSBn/ePNlFwB3ApWXQEkelzeLNAiF0W1BCLWGOeUqCcRyfdYeoOe1dfoEm5XUdCAwr5p1XQNagtnuYoJ0ltdOsLa6h2E7o2UbvxVgpr6Q8O/fH/AFxH9KtJKSsOOjRtUUUVubBRRRQBHdLvtZUHUoR+led9OPSvSK4LV7c2upTw4wAxK/Q8iuzCS3Rx4tbMqVm6nFpOn6RfXFzZxfZQrXFyqx534GSSO54rSrI8aKz+ENXRFLMbKUAAZJO012TdotnLDWSRZtbfS7iWHWI7S38+SJSk5jHmBSOBn6VVvf7EsdSsoJLKEXF7O/lMkQ/1m35iT2OO9eb2ySJYzXelw6iNNgWyecMJM+arfvCAeTgYzjitGxuHm1u31fyrtrP+3pWDNE2VR48KcHkAmsfaX6f1c19n5/1Y7jQm0XVNOhvLGzjEIWSGMNHtKruIZQPQnNIbLQZdUS1bSbdpraFXjka3GxVzgAN0yPSvP5W1DS/CVlf2cc0d/p97PZzRMCuRMxAwO+CVIqbxBp15ptrqGnxNdP5OhQpuVmO6Tzl3Ee/X8KPaabf1Yfs9d/6uel31rZ31sYb23huYCclZFDLmiO0s0kikjtoVaFDHEyqBsU9VHoOBXmmp2ZsbnUrIrff2JBqNpJOiu7Hy2Rt+D1IzjOK6f4VyJJ4ZlaJ5Gi+2z+WZCS23dx156VcZ3laxEoWje51dFFFamR0HgtD9ouJOwQL+Z/8ArV1FY3hG38rTTKRgytn8Bx/jWzXl13eoz06CtBBRRRWJqFFFFABRRRQAUUUUAFFFQahdR2do9xJ0UcD1PYU0m3ZCbsrsqa7qiafFtXDTsPlX09zXG3E0txK0szl3bqTS3U8lzcPPM2Xc5Pt7VFXp0qSprzPNq1XN+QUUUVsZBRRRQAUUUUAFW9Mv57CfzImyp+8h6MKqUUmk1ZjTad0egWF3De2yzwng9R3B9DViuH0LUGsLwMxPkvxIP6126kMoZTkEZBrzK1L2cvI9KjV515i0UUViahRRRQAUUUUAFFFFABRRRQAUUUUAFFFFABRRRQAUUUUAFFFFABRRRQAUUUUAFFFFABRRRQAUUUUAFFFFABRRRQAUUUUAFMuE8yB0/vKRT6KAOXrx/wCJXhHxHqXjbULrTtOu5V1G0t7a2vLa5ESWoSTdIZR1Jx0P4V7VqcPk3TYHyv8AMKq1yK8Wc+sTz/4x6Ffatp3h+Oz0y81SOy1BJbiK1m8qUxiNlyHJGDkjmuEt/A2v6f8A2Cb7w3ql/Bb2typhsL0RywmSbeivICNxA6nvXvdFCk0ClpY8y0y48UaP4y1vUo/BWpXVvq0VmVKTR5hMcbKytk8kFv0rk18G69a3OkTX3hnVr+K3W/Dx2N2IHVpLouhLZGQV5xXvNFHNqHMec+HPCMl94+1PxNq9jqNhkWclmn2oqMpEAyuFOGwRg5qnoeh+Jbf4ni9h0VtLtvtc8l/cwz/6JeQMP3eIyTiXPUjFepUUcwrhXR2aeXaxp3CisTT4fPuVXHyjlvpXQVrSXU0prqFFFFbGoUUUUAYerptvWPZgDVTJxjJxWxrMPmQCVRynX6VjVy1FaRhNWYu5vU0BmHRj+dJRUEC7m45PHSjJ55PNJRQAuTjFG5s/eP50lFAC7m45PFaehJzLJ9BWYOTiugsIfItlQ/e6t9a0pK7NKa1J6KKK6TYKKKKACsDxdYmSFb2NfmjGH/3fWt+kdVZSrAFSMEHvV05uElIicFONmecUDg1qa9pT2ExkjBNux+U/3fY1l16sZKSujzJRcXZilmznJzRub+8fzpKKokqahptlqE9rNeQ+c1o/mQ5Y4VvXHQ/jVzc394/nSUUguVtVsLXVLJrO8RnhbBwrlSCOhBHIo0yxtNNso7OxhEMEedqgk8nkkk8kn1qzRRZXuO7tYKsafaveXcdvH/EeT6DuahjR5JFjjUszHAA712mg6Yun2+58Gd/vH09qyrVVTj5mlGm5vyNCGNYokiQYVQAB7U6iivLPTCiiigAooooAKKKKACiiigArlvGN2XuI7RT8qDc31PSuprgNUlM2pXEh5zIQPoOBXThY3nfsc2JlaNu5Woqmuqaa1+dPW+tzdg4MO8b8/So4Nb0ee7+yQ6lavcZI8sSDdkdfywa9C6OGzNCsHxjd30I0yy0+6+ySX96tu04QMY1KsSQDxnjvV5Nb0d7SW7XUrVreJgskgkG1SeACaz/Eh0bU9JtruTWo7NIpxJbXkUinZIMjjPB4J4qZO60ZUVZ6owtUv/FVrJJYm+ia7h0uS5DRICJCkowTxwSnBA703UPE+o3n2vUNLuvLsYVtI1AUHMkrAvyR2U4rY0rS9E0u7W6GqmV4bFlkMsgO+N33GQ/U/hVez0Hw5a6Z/wAIvb6mFeWcXYXevmHkMBj0wAPpWdpd/wCv6/I0vHsSeGbjX9Qvzqb38T2DXVxBJaMgHlKhKqVPUnI5z611dchZWfh7T9aivf8AhIv3bSyzWto8yiNZHJDsO55zwehrpv7QsfP8j7XD5vmCLZuGd5GQv1xzV0/h1M576Fmiqd7qmm2LMt5fQQMqhiHcDAJwD+dNs9Y0q8fZaahbTNtLYSQHgdT+FXdE2ZersfCt0bjTvLY5eE7fw7VxVrcQ3VulxbSrLE4yjqchh7Vv+DpSuovF2eM/mKxxEeaDNaEuWaOtooorzD0gooooAKKKKACiiigAooooAKKKKACiiigAooooAKKKKACiiigAooooAKKKKACiiigAooooAKKKKACiiigAooooAKKKKACiiigCC9t1uYSh4YcqfQ1gSI0blHXDDqK6aoLu1juV+bhh0YdRWc4c2qInG5z1FWbmyngJyu5f7wqtXO01uYtWCiiikIKcitI4VQSx6CpraznnI2rtX+8elbFnaR2y/L8znqxq4wci4wbCwthbQ7ernljViiiulKyN0rBRRRTAKKKKAAjIweRWFqNobeTcozGTwfT2rdpHVXUqygqeoNTOPMiZRucxRWjd6Y6ktB8y/wB09RWe6sp2spU+hFczi1uYtNCUUUVJIUU+KKSVtsaFj7Vp2emhSHuMMeyjpVRi5FKLYzSbMlhcSDgfdHr71q0UV0xjyqxvFWQUUUVQwooooAKKKKAGyxpLG0cihkYYIPeuY1bw/JGTLY5kTuh+8Pp611NQ3lwlrbPPIGKoMnAzWlOrKD0M6lOM1qefOrIxV1KsOoIwaSu4iittVs0nuLZTvzjI5A+tU5/DVoxzDNLF7H5hXZHFRe+hySwslscnRXRnwu2fluxj3Snx+F0z+8u2PsqVf1in3I+r1OxzNW7DTrq9fEMZ293PAFdVa6Hp8BDeUZWHdzmtJVVVCqAAOgArKeLX2Uawwr+0zP0jSYNPXcP3kxHLkfyrRoorjlJyd2dkYqKsgoooqRhRRRQAUUUUAFFFFABRTZJEjXdIwUepNUbXUWuL17dLd9q/8tDwCPWgDQPQ15y/32+pr0avPb6Pyb2eM8bZGH612YN6s5MXsjye9hceN57m5EUenDXIvMmWL96kgQFPm7ITwak8KPZtHqVnd3OnnzJLxRBFB/pgJZskN9M16Y0UTBg0UZDHLAqOT6mmrb26yeYtvCr/AN4IAfzrdUbPcwdXTY8gZoJtBvrazS1n2rYql3FFsUjzhhJE6bx3x1rd1DSLXw9qulzaxLbS281xdS3DCALbo7RYUBeg6fnXoawwqpVYYgpbcQEGCfX60ssccqbJY0kX+66gj8jR7HQPa6nht5bajFpcV1Aj/utGRJ42H3onlYfplTXSt9itvFUCIiXMs15bNJbyRlZ0fyxiWNx1jA6g8cGvTTHGxO6NDkYOVHI9PpR5cfmCTy03gbQ20ZA9M+lCo2e43Wv0PEb/AOWwiXzLOMvp9yoFxFvLkzt8sfHDnsa3I5obHW0uLsm3ii1a0MjS9UAte5r1DyIMq3kRZX7p2Dj6elK8ML53wxPk5O5Acn1pRo26g61+hxNzPp+r+JdSuLcw3lsdEba20Mu4OfXuKztU0uFvh14eurbNpcgQRGSFQrFZsI4PrkH9K9HSGFB8kMScY+VAOPSl8uPYE8tNoxhdowPTir9ldak+0tsNtLaGztYrS3QRwwoI0UdgBgVr+F8/21D9G/lWZWx4RjLarvxwiE/0p1X7jFS+NHYUUUV5J6gUUUUAFFFFABRRRQAUUUUAFFFFABRRRQAUUUUAFFFFABRRRQAUUUUAFFFFABRRRQAUUGqVzqMERKp+8b26fnSbS3E2kXaKxZNTuG+7tQfTNQm9uj/y2b9KzdVE+0R0FFYK6hdL/wAtM/UVZh1U5xNH+K01ViCqI1aKjgninXMbg+o7ipK0uWFFFFABRRRQAUUUUAFRSW8En34kP4VLRRYCt9gtf+eQ/M1JHbW8f3YkB+lS0UuVdhWQVm3DX0Go+YGzZ4y/GSv0rSopjERlZQykEHoRS1UZGtGMkQLQHl0H8PuP8KsxusiB0YMp6EUAOooooAKKKKACiiigAprxpIMOit9RTqKAK5sbUn/Uj8DQtlaqeIV/HmrB6Vn6RcXUzTx3EJTY/wApPUg8ilyrsKyL6qqjCqAPYUtFFMYUUUUAFFFFABRRRQAUUUUAFVJv9JuRCP8AVR4aT3PYVLdzGGL5RmRjtQeppbWHyYQmct1Y+p7mgCRVVRhQAPQUtFFABRRRQAUUUUAFFFFABRRRQAUUUUAFFV5buJG2LmR/7qDJpu27m++wgT0XlvzoAlnuIYR+8cA9h1J/CovMupv9VGIU/vP1/KpYLeGHlVy3djyT+NS0AV47SMNvlLTP6vz+QqwAAc4GaKKACuQ8WWxh1LzgPlmGfxHX+ldfVHXLH7dYtGuPMX5kPvW1CfJO5lWhzwscLRSsGVirAgg4IPakr1DzAooooAKKKKACiiigAooooAK6vwdbeXaSXLDmU4X6D/69c5p9rJeXaW8f8R5PoO5rvYIkghSGMYVAAK5MVO0eU6sNC75h9FFFcB3BRRRQAUUUUAFFFFABRRRQAUUUUAFFFFABRRRQAUUUUAFFFFABRRRQAUUUUAFNlkSKMu7YUU6sLUro3Eu1T+7U8e59aicuVEylZBe30lwSq5SP09frVSiiuZtvcwbuFFFFIQUUUUAOjdo3DIxVh3FbGn3wnxHJhZO3o1YtKCQQQcEdDVRk4lRk0dPRVXTbr7RD83+sXhvf3q1XUndXN07hRRRTGFFFFABRRRQAUUUUAFFFFABVSSN7ZzNApaMnLxj+Yq3RQA2KRJYxJGwZT3p1VZYnhkM9uuc/fj/ve496nglSaMPGcj+VAD6KKKACiiigAooooAKqt+71FT2mTB+oq1VbUQRCsw6xMH/Dv+lAFmigHIBHINFABRRRQAUUUUAFFFFABQeBRVW8ZpHW1jOC3Lkdl/8Ar0AJbf6RObpvuLlYh/M1bpFVVUKowAMAUtABRRRQAUUUUAFFFFABRRTJpY4V3SOFHvQA+kZlUZYgD1NVvPnm/wCPeHC/35OB+ApVtFY7rh2mb0PCj8KAA3e87baNpj69FH40n2eab/j5mOP7icD8+pq0AFGAAB6CigBsUccS7Y0Cj2FOoooAKKKKACiiigAooooA5/xLpBl3XlquZMfvEH8XuPeuXr0isfWNDhuy01viKbv/AHW+tdlDEW92RyVqF/eicfRU95Z3FpJsuImQ9j2P41BXanfY42mgooopiCiiigAp8EUk0qxRIXdjgAVc07Sry9IKR7I+7twP/r11ml6Zb6fH+7G6Q/ec9T/hWFWvGHqbU6Ep+hHoemrp9v8ANhpn++39BWjRRXnSk5O7PRjFRVkFFFFSMKKKKACiiigAooooAKKKKACiiigAooooAKKKKACiiigAooooAKKKKACiiigCnq03lWpVfvP8o/rWHV/W33XKp2Vf51h6nqlnp0tnHdyFGvJxBCApO58E446cA1zVHeRhN3ZdornB428OtY215HdSSxXMcskXlwszERkB+AM5GRxVeH4heGJrB7yO5uDGsgiUfZn3SOc/Koxljwc46VHKybM6uisnSvEej6pcW8Fjdec9xbtcx4UgFFbac+hB4x1qlP400KHWpNHaS6a6ilELhLZ2VWOMAsBjuKLMLM6Oiuf0HxjoGtagdPsLtzcfNtWSJk37ThtpIw2PappfFWhx6bqWoteZttNmMF0wQnY4xkY79RRZhZm1RWDf+LtBslu2mvD/AKKYQ4SMsWMozGFx94kDtVW58e+Gobezm+1TyLdq7RCK3d2+Q4YEAZBBPQ0crCzOwsJvIuVb+E8N9K6CuQ0+6ivrGG8t9/lTIHTepU4PqDyK6qzfzLWN+5XmtqT3RpTfQlooorY1CiiigAooooAKKKKACiiigAooooAKrTwvHIbi2+9/GnZ//r1ZooAjt5kmj3J9CD1B9DUlVriFhJ9ot8CX+Jezj0NSW8yzJlchhwynqpoAlooooAKKKKACkkUOjI3QjBpaKAK+nsTaqrfeQlD+FWKqw/u7+WPtIBIPr0P9KtUAFFFFABRRRQAUUUUAMnlWGJpG6AfnUdlGyoZJf9bIct7egqP/AI+rv1ihP/fTf/Wq3QAUUUUAFFFFABRQeOtVnvI92yFWmf0ToPqaALNQzXMMR2s2X7KvJNR+Vczf66Tyl/uR9fxNTQwRQj92gX1Pc/jQBDm7m+6Bbp6nlv8A61PitYY23kGR/wC85yanooAKKKgvrqGzt2mmbCjoO5PoKaTbshN21ZOSAMkgD1NZd5r1hbkqHMzDsgz+tc3qurXN+5BYxw9owf5+tZ9dlPCreRyTxX8p0cnihs/u7MY/2n/+tSJ4ofPz2a49n/8ArVztFb/V6fYx9vU7nY2niGxmIWTfCx/vjj861kdZFDIwZT0IORXnFW9O1C5sZA0L/L3Q9DWM8KvsmsMU/tHe0VU0vUIdQt/Mj4YffQ9VNW64mmnZnYmmroKKKKQwooooAbJGkiFJEV1PUEZFZd14f0+Ykorwn/YPH5VrUVUZyjsyZQjLdHNS+F2/5ZXQP+8tR/8ACMXP/PzF+RrqaK1+s1O5l9Xp9jnYfDC/8tron2Va0rTRdPtiGWHzGHd+a0KKmVact2XGlCOyAcCiiisjQKKKKACiiigAooooAKKKKACiiigAooooAKKKKACiiigAooooAKKKKACiiigAooooAKKKKAMHVf8Aj/k/D+VcX4+hml1DwwYoncJqys5VSdo8qTk+grttYXbek/3gDVQEjoSK5JaSOd7s8X+Fui6tpfinw/NLFcCyns7mcbkI8mU/K6n0ztUitOw+0aZofhrVLq1u/s+n63eyXGyJmdFdpArbRzjJFeqlmOeTz15o3NnOTmm53YOVzx/wpdnw5q+m6hqtjqEcM9ldlfLtXkYeZc71yFBIyvPNXPD+q/Z/HOqXL6hrdpb3l7HJFaJp7NFcK0agF225WvVQzDozD6Gje+Pvtj60c3kDle54x4Sh1DQ7zTNU1SO/urVYL37FF5Zxaz7myCAM4cDgnuaz10nXdN8La3YX9m7HWtPjvB5IZz5vmgsG4+VsPyPavdwzZzuOfrSBmHRiPxo5x8+p4lp2l6poeq3kt9b3U9vpWrWTeakRdjborhWAHLYBGcVo61fPJrmj6xBFqvhu3kgu8S2dkZZGy6YZkxxvxnnnivXNx45PHSlDMOjMPoaOcXMVdMuUvNOt7qNpXWWNWDSoUc8dSp5B9q6XSf8AjxT6n+dYZ5OTya3tMXbYx+pGaql8RVPcllnhiOJJUU+hNSCqt/YW97s85clGBBHBo8m5i/1M28f3ZP8AGug2LVFVRd7OLiJ4v9rqv51YR0kXcjBh6g0AOooooAKKKKACiiigAooooAKKKKACq9zAxfzoCFmH5MPQ1YooAitp1mU8FXXhkPUGpaguYC7CWJtky9G9fY+1LbT+blWXZKv3kPb/AOtQBNRRRQAUUUUAQzRM08MqYyhIOfQ1NRQTQAUUwyxjOZF4680okjJADrz05oAdRRRQAVFdGXySIRlzwD6e9S0UAMgiWGJY16Dv6n1p9FFABRUc08UI/eOAew7n8Kh8y6m/1MflJ/fk6/gKALEjpGu52Cj1Jqv9qeU4tYS/+23C/wD16dHZxht8paZ/V+34VYoAqi1aQ5upTJ/sLwv/ANerKIqKFRQo9AKWigAooooAKKKKAAkAEngDrXD65qDX94WBPkocRj+tdJ4nuDb6U4U4aQhB+PX9K4uu3C0/tHHip/ZCiivPNZ+IU2n3Wraf9lVru3uhFacHa6cbi30/qK6pTUdzljBy2PQ6K4nTvEmrXurXsK3mkxpbTyp9mbd57ogzkdv/ANVVF8Y65b6PJdXkFi8kumm+tjFuwMOFKuD9e1T7WJXspbHoNFc3F4kL+O/+Ef8ALXyfsgfzO/m43bf++a6StE09iGmizpt5JY3azx9uGX+8PSu8glSeFJozlHAINedV1fg64MlnJbscmJsj6GuXFU7rmOnDTs+U3aKKK4DuCiiigAooooAKKKKACiiigAooooAKKKKACiiigAooooAKKKKACiiigAooooAKKKKACiiigAooooAKKKKACiiigAooooAKKKKAM3XIsokw7cGsmulmjWWJo26MMVzs8bQytG/UGuerHW5jUWtxlFFFZGYUUUUAFFFFABRRRQA6JDJKsa9WOK6VFCoFHQDArM0W35Nww46L/jWpXRSjZXNqasrhRRRWpoFV3s4S26PMT+qHFWKKAKv+mQ/3bhf++W/wp0d5CzbGJjf+64xVimyRpIu2RQw9CKAHUVVNoY+baZ4v9k8r+VHnXEX+vg3D+/Hz+lAFqioobiGb/VyAn071LQAUUUUAFFFFABRRRQAVDc2/m4dG2Sr91x/I+1TUUAQ2szSApIhSVPvDt9RU1FIzBVLMcAdTQAtVrm9hhyud7+i1UuLuW5fybUED1HU/4VNa6fHGA0vzt6dhQBAbm9uSfJQovsP60o0+4k5mm/Mk1qAADAGBRQBnDS07zE/hQ2lr2mP4rWjRQBlmxu4uYZs/Q4pFvLqBttxHuHuMGtWkZVZdrKCPQ0AQ211DP91sN/dPWp6z7rTx9+3O1h/Dn+VNtL5kfybrII43H+tAGlUM8c0jAJN5aY5wPmNTUUAQwW0MJ3KuW7s3JP41NRRQAUUUUAFFFFABRRRQAUVDNdQRHDSDd/dHJqm91ftfpHDa4gZclpOCKAM/xqx8q2XsWY/p/wDXrma6rxnEWs4Zf7j4P4iuWHWvTw38NHnYj+IyMTRbGk8xNi53Nu4GOua5G88P6fc2+rwNqNl9qv7hpYpCQWiDbcr+O2s62vrJPBPiWza6hW4aa9xEXG49e1MXStM/t+1l+wweYfD7XBbbz5gC4f60OXNbT+n/AMMEY8vU0NP0ia1vr2S31nRmtriaSaTMQMqq4wRvzxUEXg6eXRZY7vW7aVVsDZW0kceEjTcGLMc8niubtbe1/wCFcswtNFW5e3tghgfMrgumfNHbnGamkMq+EtT0eOLyb2/1YWz2NqpIgAALbAeoKrn8azuu3Q0s+/U6k+FYbfVYtYl1JE1FtQE6uzkI0eNvlhc9dveutNxAFZjNGFVtrHcMA+n1ry+G60nVHtZPEjbYYdDaM7zhkmSXaxT/AG8Ae9bEmjwyePbC3jnc6ddQLqMkDj/WSxAKrH65BPuK0jL+VGUo/wAzO8rd8GMft8y9jFn9RWFXQ+C4yZ7ibsFC/mf/AK1Ov/DYqH8RHT0UUV5Z6YUUUUAFFFFABRRRQAUUVBe3cFnCZbhwq9vUn2ppNuyE3bcnqG4ura3H76aNPq1crqWv3VwSlvmCL2+8fxrIYszFmJYnqScmuqGFb+JnNPFJfCjtH13TFP8Ax8bvopNLHrmmOcfaAv8AvAiuJorX6pAy+tTPRILiCcboZUkH+yc1JXnMbvG4aNmRh3U4NbemeIZ4SI7wean94feH+NZTwrXw6msMUn8R1dFR208VxCs0Lh0boRUlcjVjqTCiiigAooooAKKKKACiiigAooooAKKKKACiiigAooooAKKKKACiiigAqpqNoLmPcvEi9D6+1W6KTSasJq5zLqyMVdSrDqDTa6G7tYrhfmGG7MOtZNzYXEOSF8xfVa55U2jGUGipRQeDzxRWZAUUVJFDJKcRozfQUDI6t6fZtcPubIiHU+tWrTS8ENcHP+yK0lAVQqgADoBW0KfVmkYdwVQqhVGAOgpaKK3NQooooAKKKKACiiigAooooAimt4ZuXjG7+8OD+dReTcxf6mbzF/uyf41aooAqi72HFxE8J9eq/nVhHV13IwYeoNOPIwearvZxFt0e6J/VDj9KALFFVc3kPULcL7fK3+FOjvIWbaxMb/3XGDQBYooooAKKKKAA1lXU0l7OIIf9WD19feptWuCqCBPvP1x6VNp9uLeEZHzt97/CgCS1t47ePao57n1qWiigAooooAKKKKACiiigAqve2qXCejjoasUUAZmn3Dwy/ZbjjnCk9vatOqWqW3mR+ao+devuKfplx50GGPzpwff3oAtUUUUAFFQy3UEZw0gLf3V5NR+ddS/6qDYP70hx+lAFqoZbqCM4aQFv7o5NR/ZXk5uJ3f8A2V+UVPFDFEMRxqv0FAEHnXMn+pt9g/vSHH6Uv2V5P+Pi4d/9lflFWaKAI4oYoh+7jVfoKkoooArapai8sZbfuw+U+h7VwLqyOUYEMpwQexr0eud8T6Szk31suT/y0Ud/cV1YaqovlZy4mm5LmRxbaNo7TNM2l2ZlbO5zCMnPXJqx9ltt4f7PFuEflA7RkJ/d+ntU1Fd9kcV2UIdF0eHd5Ol2ce4YbbCBkZz/ADA/KpxY2f2v7Z9kg+05z5uwbs4x1+lWKKLILsqS6Xpsu3zdPtX2SGRd0QOHPVvqasGGE3C3BiQzKpUSY+YA9Rn0p9FFguwrt/DtmbTTUDDEknzt7egrF8N6S08i3dwuIVOVB/iP+FdXXFiqt/dR2Yanb3mFFFFcZ1hRRRQAUUUUAFFFFAEF9dRWds88xwq9B3J9K4fUb2a+uDNM3+6vZRV/xTfG5vvs6H91Dx9W7msevRw9LlXM9zz8RV5nyrYKKKK6TnCiiigAooooAvaPqUun3AZctEx+dPX3+tdvbzRzwpNEwZGGQa86roPCF8VmaxkPyv8AMnse4rlxNK65ludWHq2fKzqKKKK887gooooAKKKKACiiigAooooAKKKKACiiigAooooAKKKKACiiigAooooAKKKKAGSRRSffjVvqKiNjan/liv5mrFFKyFZECWlsp+WFPxGanACjAAA9qKKEkh2CiiimAUUUUAFFFFABRRRQAUUUUAFFFFABRRRQAUUUUAFNkjSRdsiKw9CKdRQBV+yNHzbTNH/sn5lo8+4i/wBfAWH9+Pn9OtWqKAGQzRzKWjYMB19qeTgEnpQAASQACetVtSk8uzfHU/L+dAFOyX7VftO3Kg5H9K1ap6RHttd3dzmrlAHMfFO+1rTfAmpXnh9Ha/jjGwom5kXI3MB3IGT+Fcz8KtSuhJqVwviv/hINAjtVmE9ywFxBMOXVlHIXGTz6V2vjOx1TUvDN7Z6LqBsNQdP3E47MDnB9j0/GvM28G+NrxfEmsS6fpmm6lqenLp6W1rMNj5Yb5XPTOM4780u4+xH8OvGutav4T8ZtqFzOl5HBLqFgzcMkLo2zb7KVH50nwwvP7Ut7e/HxH1HUNSisWuLnTGKlVOwgg8Z4JFXT8Mb7Q77/AIp2SS4trvRLjT7z7Tc5Icp+7K56LuzwOldn4P8ADn9k+BrPTpLK1i1JLAQSvGq5LbcH5h15p9/67i/r8jzn4PXh1+TSJ7n4lajcar/rp9KO0ghScqeM4wB+dd18adbvdE8CXD6XJJHqV3LHa2hj+9vc9vfAJrnPhpovjzw3BpOl3PhnQRa258ue9WcGfYWJY8Dk810HxE8J33izxFoMErPFotm8k9zJDP5cvmbcJtxyO/PvQwRxnjfxxrMfwo8JeItNupUvXvY47pV/5asiOHVh6ErmqOueNNV1DR/GepaTrFzFbrJpzWRVhmBZAd4H48H6Vs2/w8160tbTR4Y4ptNsfEy6hbtJMCxtSp3Bs9SCfxqhJ8K9csNF8Y6XpUdu8OoXltNpwaUD5EdmKt6Y3Y96H/X4AdV4IuNc0f4iX3hHUdbn1m1/s9L2Ga4QCSMlypXI6jivRa4PwRoPiZ/GN74t8Ux2VrcyWaWcFrauXCoG3Fi3rk13lAgrJH+h6njoj/yNa1Z+tR5jST0ODQM0Kint1mYb2faP4Q2AaW1k8y3jfuVGfrUlADIoYohiONV+gp9FFABRRRQAUUUUAFFFFABRRRQBiatoENyxmtSIpTyV/hP+Fc5d6feWrETQOB/eAyPzrvqK6KeJlHR6mE8PGWq0PN6K9Bks7SQ5e2hJ9dgpEsbNDlbWEH/cFbfW12Mfqr7nDWtndXLbYIXf3A4rodK8OrGRLfMHPaMdPxNdAAFGAAB7UVlPEylotDWGGjHV6gAFAVQAB0AooormOgKKKMj1FABRTTIg6uo/GmG4tx1mjH/AqAJaKgN5aj/lsn4Gop9StYoXk37tozgCgC5UN9N9ns5Zz/AhP40ljdxXkIliDAf7QxVPxQ23Rpv9ogfrVQV5JEzdotnFsxZizHJJyT70lMmkjhheaVgkaKWZj0AHU1z8XjXQXtJrozTxRxGPd5kLKSrttVwD1UnvXrOSW7PKUW9jF123kvviFc2z2uo3UC2tuf8ARrsxLDlmyxGef/rVWWTb4/1PTl1WdrW2gluYIt7Y84oNy577R82O2a0fEU/g+41KS7voL2a7EwsybcSZZgu8ABeowetJcX/g61itmntLuJnkku/mhfzI93yM8ncKc454rBpd0dCfkcrBDrcPgq41LdfwWktnEP3l2XaaUyD507oMcVaaa9k8PbF+3mE66kEdmbs/aEUDDRl+2T0rt9eOg6Z4dt7C8hkexcrFBBCrO74+YBQOT0zWJq1/4Hn/AH11FcyLqAW8keFHwChK72x90jkGk4W0uCnfoUvEFjNb2WnrGNSigWGaaazF9m5jbj97nPzhf7ue9MvJ5P7YtdTl1a7ntSLTyruCTiDcBkSxf7eevPWtS6j8DskOmzpKyRXSQxuZH+/Ku4DfnlSMe1STS+CZ7+K+mt9kltHIQSrKgWA4O4dDtPTNPl13BPTY7M9TT7WVoLiOZfvIwYVzcPjHRJbcTtLPDmdICs0LIys/3SQegPrWtpuoW2oJO9szEQzvA+Vx86nBre6loYWcdT1GNg6K69GAIpaqaM5fSrZj/wA8xVuvIkrNo9VO6uFFFFIYUUUUAFFFFABRRRQAUUUUAFFFFABRRRQAUUUUAFFFBIAyTgUAFFU59St4yQpMh/2aqPq0hPyRKB7nNQ6kUS5pGvRWN/alx/dj/I1JHqx/5aQ/98ml7SIudGrRVe3vLebhXw3o3BqxVpp7Fp3CiiimAUUUUAFFFFABRRRQAUUUUAFFFFABRRSF0HVlH40ALRUTXNuv3pox/wACphvrX/nqD9OaALFFVvt0R+4kr/RDSfanP3bSc/UYoAtUVW866PS0x/vOKN18f+WcC/ViaALNFVtl8es0K/RDR9nuT968b8EAoAs1Q1tsQIvq39KvICqBSxYgdT3rP1z/AFcX+8f5UAXLRdttGv8AsipaZB/qI/8AdH8qfQByHi/xBqOl+NvDWk2vlfZtR+0efuXLfIgK4PbmuE8MfFXVtW0HR2ZrVdRfXorC9UR8GF9xDKM8HjH4V1/jvTdQu/iF4RvLWznmtrb7V58qISse6MBdx7ZNeXaP8PtctP8AhCdYi0m8jmW/C6nB5ZDIFlLJKw9NuRn6UR31/rUGdvZeLfHeo6jca1ptjaXWhwau2nNYRxsbkorbWl3dBjrXU+ANev8AWtS8TW96Yimnao1rb7Fx8gUHn1PNcZ4ffxr4du7zwxpnh6czXGuSXQ1GRN1p9mkfcxJz97Hbrml0DV9e8J+I/FEZ8E69qEN9qz3EM9vBlChAGcn6UL+vwB7/ANeZa1Hx1rsHhLxtqUZtvP0bUzbWmY+Nm5R8wzyeTUXiDxn4xm8T6hp3h/8As1DpNrDO1pOpM2oF0DERgdhnH1rD1/SvEwt/FPhaDw1fznxDqKXdveKv7iJGKswc/wAJXGCKvfFPS9YutQuLGTwlNqbG1iXRdSsEKyW0oGG8xwcgZ5HbFIDU8SeM/FMera3aabDDBJZ6BFqccEsW50kLLvRuey5H1FaF542vdQvPBdpobQb9bT7VdFl3eXAq5cD0O7jPtUPhbRNYj+JdxcaxayyxP4at7We6KZjlmBXeM9CeprJ+Dfg3WNH8VaxPrEMwt9Njaw0lpFwGhZ2fcp7jp+Zqv6/P/gAT+B9b+IXiZI9Rj1rw9DaG8kiNu8TecURyDjB64FesV4P8N9PXQdSgmv8A4aa3LrC30pGpLAQqq7kA9egU+le8UuiDqFVtUXdZP7YP61ZqvqP/AB5SfSgBmktusl9iRVuqmkHNkP8AeNW6ACioJLbzHLfaJlz2VsAU37FH/FJMfq5oAs5pCy/3h+dVxY2/dWP1c/40v2K1/wCeCn680ASmaFesiD8aYbu1HWeP/vqhbW2XpBGP+A08QxDpEg/4CKAIjfWo/wCWwP05pPt1ufus7fRDVgKo6KB+FLQBW+2L/DDO30jNH2pj921nP1XFWaKAK32i4PSzk/FhR5t4elqo+slWaKAK26+P/LKFf+Bk/wBKMX5/itx+BNWaRmVfvMB9TQBX8u9PW4jH0SjyLnveH8IxU3nRf89E/wC+qcCD0IP0osBX+yyH713N+GBR9jH8VxOf+B1ZooArfYYe7Sn6yGl+w2vePP1YmrFFAEAsrUdIE/KnC3tx0hj/AO+RUtFADRHGOkaj6ClZVZSrAEHqKWigBFAUBVAAHQCs3xQu7Rpv9nB/WtOob2EXFpLCf40K1UHyyTJmrxaPMNet5LvRL61hAMktu6ID3JUgV5tqGmajrNgy/wBk6hFHHZ2dlIskRViyyguVHcAc56V6uysrFWGGBwR70lepKmpO55sajieSxaPrVgiLdQ6sTb6uxNxZQlpTGItquvBzkAc1reJFvJorS7sdN1trprQwxzvDl5WDD93PGRjaeueK9EoqVRsrXK9rrexzHitbuFtA1L7FLOLG433MVqm5lBiZflA6gE1zmieGL28vLSHUF1CxtpLKdpvK+XcHmLCNzg9VPI616VRVOmm7slVGlZHmeu+G7q91K7sYbO4itX1O38qRUOFRYCu4H0BxzWfbaFr02ji3n0+4N01neq5ZCAXZ1I5/2sEj1r1yip9iivbM8v1fS77xFLcXH9m39vbXVzZxfvYisihFYM+OwBI5rqPhpaajZaDcQ6rG6XX22UuWXG/n7w9Qeua6ipbWFri5jhXq7Bacaai3IlzclyncaMhj0q2U9fLFW6RFCIqLwFAApa8uTu2z00rKwUUUUhhRRRQAUUUUAFFFFABRRRQAUUUUAFFFFABRRTLiVYYmkfoP1oAZdXEdvHuc89h3NYt3dTXDfM2F7KOlR3EzzymRzz2HoKjrmnNyMJTuFFFFZkBRRRQAVestQkhIWUl0/UVRopptbDTaOmjdZEDowKnoRTqwtNuzbybWP7tjz7e9bo5GRXVCXMjeMrobLJHEheRgqjqSaiS8tWjWQTJtIyOadc28NxH5c0YdfQ023tLe3iWOOFAF6fKKooQ31r/z2B+nNJ9uiP3Vlb6RmrAVR0AH4UtAFb7U5+7aTn6jFHnXR+7aY/3nFWaKAK26+P8AyzgX6sTRsvj/AMtoV+iE1ZooAreRcn714w/3UFH2Mn71zOfo2Ks0UAVvsMH8Rkf6uaUWVqP+WKn681YooAjWCFfuwxj/AICKeFUdFA+gpaKACiiigAooooAKKKKACqWsrm1Df3WFXajuo/Nt3j9Rx9aAGae26zjPtip6ztFk+R4T1ByBWjQAV5fF8SNam1aW7t/DyS+HYdT/ALNkmSbNyH3bd/lj+HP6V6hXgms3FxD43lbRNJ1LSPFZ1cKYbZXNpeW27mWTI28rkk//AK6Fugex12qfEXXotW1O407w4t5oOk3q2V3MJv37OSAxRO4G4VeuvHl3DB42lWxgP/COorW+XI87MZb5uOOlczp/iHUPB+s+JtFh0S8u9Y1DWvtNhF5LeVNE+0Ft4GBgA1j+KfCq6refEnVLhdSS4tVR7ZIJWWOU+UcgqPvjIpN6D6nX6r8QvEMlwtt4e0G2vJLXSotS1AzXGwIrrnYnqcA0XvxI1fUXsofCOhw3kkmlDVLn7VP5YjiJxtHq2Qa5eW+bwvqd5calp9+0eseGba2s2ht2kDTKhBQ46HnvUOlfavAl3YXGvadfLHd+FksYzDA0mJw5by2x0PI6031/rv8A8AS/r8Dv/DnxBbXNf8O2dvYLHa6vpst4zO/zxOjFSuOhGQeam8d+LtY03xHY+G/DelW99qdzA9y32mbyo1jXjAPcmvN9Aml8F6t4IvNcsL5Eg0W4WZYbdpGRpJGZQQo4OCK3PiFr2g+II9I1O/0XVE0hhMseqQQyx3drOuMKFAyFb34NDBHpXgnXG8ReGrTVpLKWyllBEkEg5R1JBHuMjg1s1yfwkm1yfwFp0niDzjekNhplxI0e47Cw9duK6ymxIKp6u220K/3iBVysvVWMtzHbr1/qaQy5pq7bKP35qxSIoVFUdAMCopbmGJ9kjFTjqRx+dAE1FNSRHGUdWHsadQAUUUUAFFFFABRRRQAUUUUAFZep63aWZManzpR/Cvb6mszX9cZ2a1smIQcPIOp9hXPV2UsNfWRyVcRbSJqXmu6hcEhZBCnonX86zpJZZDmSV2PuxNMorsjCMdkckpyluwqWK4niOY5pEPsxqKimTc2LLxBewkLNtnT34P510Wm6pa3wxG+2TujcH/69cLSozIwZWKsOhB5FYVMPCW2hvDESjvqej0VheH9a+0FbW6YCb+F/73/163a4JwcHZnfCamroKKKKgoKKKKACiiigDkPFVibe9+0Iv7qbk+zd6xq9CvbaK7tngmGVYfkfWuH1KxmsbgxSjj+FuzCvRw9XmXK9zz8RS5XzLYq0UUV0nOFFFFABRRRQAV0PhCxLSNfSD5V+WP3Pc1m6NpsuoXGACsK/ff8AoPeu2gijhhWKNQqKMAVyYmrZcqOrD0rvmY+iiiuA7gooooAKKKKACiiigAooooAKKKKACiiigAooooAKx9an3zCFT8qdfrWux2qSegrmpXMkjSHqxJrKq7KxnUeg2isTxP4m07w89pHfR3Ukl2zLElvCZGJUZPA9qZp3izS76eG3SO8hlmt5bhUmgKHZGQGyD9eKwszKzN6iuSufiH4et4rORhfOl3bm5Qx27NtjDbSzY6cirGteOPD+l/ZfNnmuBcQC5U20RkCQn/lo2Oi0crCzOlorlr/x94dstSNlNLckKkcjTpCWhVZBlCWHQEUXXjrRoNWn01bfUriaCQRyNBas6AkAj5h9aOVhZnU0VnJrenv4im0BZib+G3Fw6Y42E46+tUNO8Y6HqCWDWs0r/brp7WIbORInUN6UWYWOgra0efzLfy2PzJ/KsWrmkybL1R2YYNVTdpFQdmblFFFdRuFFFFABRUVzPHbpukbHoO5rIutQmmOEPlp6DrUSmokykkbEtxDF/rJFX2zVdtStQfvMfotYZ5OTyaKydVmbqM211O1J+8w+q1PFdQS/clUn0zXO0UKqw9ozqKKwba+nhIG7ev8Adate0uorlcocMOqnqK1jNSNIyTJ6KKKsoKKKKACiikZlUZYgD1NAC0VWN4rHbbxtMfVfu/nSeTczf66by1/ux9fzoAmlnhiIDyKCeg71JUUNvDDyiDd/ePJ/OpaAMq5DWeoCZR8jHP8AiK1FYMoZTkEZFRXkAuICnQ9VPoapabcNE5tZuMHAz2PpQBp0d6KKACiiigAooooAKKKKACiig0AMmkWKJpG6AVnaYjTXL3MnY8fWm3kzXlwsEPKg9fX3rTgiWGJY16D9aAH0EAjBGRRRQBXezt2O7y9jeqHaf0pv2e4T/U3TH2kGf1q1RQBV827j/wBZbhx6xt/Q0q3sGdrlo29HGKs0jKrDDKCPQigAVlYZVgR7Glqu1lb53KpjPqhxTfJuo/8AV3Aceki/1FAFqiqc11PbwvJNakhVJzGc0/TrxLy3EiqyHHKsORQBZrC8V6iYIhZwtiSQfOR2X/69bjsqIzscBRkmvPNTupLiee62l2bLKufyFdGGp80rvoc+InyxsupHRXP6d4ot746csdu6m7t5Z5QWH+jrHwwb3zxTdH8V2uqW2lTwW7hdQnlhAJGYygJyfqAPzrv549zh5JdjoqKwb/xJHaXN5CbV2NrcW8JIYfMZSAD+GazJvHtnCp8yzkVzay3Ea7x8+yQoV+vBNJ1IrdjVOT6HY0Vz+neJPtmtGyTTpxbmVoUudwIMijLAr1A7ZpdQ8TQWd7eWrW7M9tPbw/fA3+d3A9qrmQuRm/RXKXPjOGHT0vDYykNBczbQwziFtpH40+18b6VdNfNbBpIbOxW7kkBGOR9z6jip9pHuP2cux1IJBBBII6EV2vh7UPt1n+8P76Ph/f0NeQT+NrGKDTJWgfbqFnJcx/MOGRc+WffORXZeDNT3tY3oBjju4kZlJ6BwCPyzWdaKqRdt0aUpOnJX2Z39FFFeaeiFFFFABRRRQAVDeWsF3CYZ0DKfzH0qaimm1sJq5yOpeH7m3Je2/fx+g+8Pw71jOrIxV1KkdiMV6PUU9tb3AxNCkn+8tdUMU18SOaeFT+FnnlFdu+iaYx/49gPoSKWPRdNQ/wDHqp+pJrX63DsZfVZ9zioo5JXCRozseyjNbemeHZpCJL0+Wn9wfeP+FdNDDDCu2GJEH+yMVJWM8VJ/DoawwyXxajLeGK3iWKFAiDoBT6KK5TqCiiigAooooAKKKKACiiigAooooAKKKKACiiigAooooAivDi1lP+wa5yukul3W0i+qmubrCtujKpueefFmb7Pr/hq5bU59KRJZ915DD5rRZjx93vnp+NUdR1uxt9Z0jXLjULi8sW0e6s/tzW7KZZsrwVA4JxXqDKrfeVW+ozWJ4v1pfD9ja3Ulkk9q93HDMeAIlc4D49jj86zT2RNzyiXSdfNlpsOny3NldxeGJXeMJzKhmBMZz0JU5/Cr9zqGl6esk8MVxBYah4WFpYgxsxaUHBjOB97NehSeJol1vW7U24Nvo9os09zu6uwLbB+Az+IrP0/xrb33hzQdXi09canfLamIkfuGJOT068D86q7fT+ncd32OU8N+FbnV9Zv9Nvr+8sLVNN09Lu2jQfv8R/dLHpgjt61Jpuo2uj/EDWluPEV3pcA1CPbZJaGRLhQgHLdvSvQdT1oWXifTNH+zBzfxTyGXONvlgHGO+c1zEHjjUNQOmx6V4ahu7m+iuJSj3CR7Fik2H5m4OetCbYlc5vTW1RPH6+M5LUrp97qklh5u47vK2+WuV7KCuc+1ZXgfS9QsPE3hi42yGxvr+eZlKn93MjOp+mVx+Vegat4y1OxuEsR4Z868hs/tt9Atwn7mPcRhP77cE8V2dpJHcWsNxHHtSRBIoZcEZGenY0czS2BslqW0OLqI/wC2P51FU1ku67iH+2Khbkrc6Kiiiuw6QqK6nW3hMjfgPU1LWDqVx59ycH5F4X/GonLlRMpWRDcTSTyGSQ5PYelR0UVzGAUUUUhBRRRQAU6N2jcOjFWHQ02igZ0FhdLcxZ6OPvCrFc7aTNbzrIOnceoroVYMoZeQRkV005cyNoSuhahmuoYjtZ8t2VeTVSSyupNQ8+S6IhwVMa8cfWrsMEUIxHGF9+9aFkPmXc3+rjEK/wB5+T+VKtnGTumZpm/2jx+VWaKAAAAYAAHoKKKKACiikdlRCzsFUdSaAFqpqFn543pxIP1qW2lebc/l7Y/4Cep96moAzbK9KHybnII43Ht9a0gcjI5FV7u0juBz8r9mFUc3licEb4/zH/1qANaiqcGoQScOfLPv0q2rqwyrA/Q0ALRRRQAUU15I0GXdV+pqnPqUKDEYLn8hQBdZlVSzEADqTWZd3Uly/kW4O09/X/61NEd3fMGc7I/fgflWjbW8dum1ByepPU0AMsbVbeP1c9TU7ttUsc4AzxS0UAMhmjmXdGwYfqKfUE1qkjeYhMUv99f6+tM+0SwfLdJ8v/PRRx+PpQBaopEZXUMrBge4paACiiigAooooACAwwQCPQ0DgccUUUAUPEMpi0e4YHBK7R+PFcNXZ+K8/wBjSY/vL/OuMr0MIvcODFP3zj4/CNxbnxA9rdRhtRUx2uc4gRiS4/Mk1BB4R1PS7mFtHu4JIre5+0QrdMc5MWxgcD6Gu3pk/wDqZP8AdP8AKtfZxRl7STORn8Pateag1xPd2CwXMsE13sJJR4jkBPY4HWs3UfAM17ZtDJeW6zx27LEwJ+VzMXyfYqSK53ShNDompeafsxk0zzI0SRm+0gzcyHPRlxjA9avecV1S+OGa7kbUElcTt5gQIdoZOm0DGDxzWF4vdG9pJ6M6fT/C89r4mi1CS5tPs0M8lwjAkSsXXGw9toOTmnav4UTUNautS3WhnmuLaS3dvvIsf3wPrxXKtBcXmj6o2qxReZBolrJb+VKxAwp2senzY61d1K3sNN8Q2BjdmCraBIVldZYSzdY88OCc7hWl1orf1r/kTZ9/60NKXwfqLwz2st7ZiFYbiGzPIZjM+47/AKdOKm1DwTvmlj094bO0uYo47gJwxxJvcj69Kz/ilJs1iDzMMiafPIitM0eJARtMeOr54x6V31m0jWcDSjEhiUsM5wcDNOMYttW2IlKSSd9zhbzwBNc2psnvEaCFLhbV2J3pvYMueOxBz9a7fSIHstLs7V2Be3gjjJXoSqgZH5VYorSMFHYiU3Lc9EtZPNtYpf76BvzFSVV0nP8AZltn/nmP5VaryZKzZ6kXogooopDCiiigAooooAKKKKACiiigAooooAKKKKACiiigAooooAKKKKACiiigAooooAKKKKACiiigAooooAK5u6j8q4eP0PH0rpKzNat8gXCjpw3+NZ1Y3VyKiujKrK8X6WuteGdQ0sj5p4GVPZ+qn8wK1aK5jFOx5baeHfEn/CtLqzuLWX+2tcvF+2nHMMeQpJ9gi/qKryeHvEmiobKHTbjVYLPWodQhe3jCCVCjbwozgYIH5161RV87HzHn2r3Ov3mr6T4mXwnqafYTcW8lmSvnMJFXDgZwVyMVzsvhTVLaLw9/aHhvUdTjgtbn7RDZS7WikkkDKC2R0Gc17HRSUrBzHmPjKx1fUYbKa38KXyyCy8uylhl23VlODgCRs8pjB7969G0xbpNNtUvpBJdLCgmYdGfA3H86sUUN3Qmwq9ose65MnZB+tUa39Og+z2wVvvty1VTjdlQV2WaKKK6Tcg1CXybR2HXGB9TXPVsa437hF9WrkfGOqS6J4X1DVoI0lktYTIqP0J9656rvKxjPWVjWorjZ/G0cf/CQTR/ZprbS7GG4jeN8+ZI4b5CR7gD8aqaj4w14+E9I8QaXZae8d2UiuI53YNHMz7cDHYHOajlZFjvaK4SDxL4nn8SXWjLHoEUto8Mcqy3DK0jOu47B3xzWj458Saho9/YafptvZtNdrI4kvJCkZ2DOwEfxt2o5WOzOqorznW/H+q6dqLq2m2UUMFnb3M9tPNtuGMhIKIOjMMVe0vxRrupa9eWsCaMlrbXbwmOSYi4ZVGSQtHKw5WdxRXnOleOdcm8NTeIbqDRntY7Vpvs9vcEzq2dqhgegzjNX28Va9pv2SPX9Ns7Uy38Fu1wkh8lo5FJLKT3Xoe1HIw5WdvW3o8vmWm09UOPwrifButvr1le3TLEFgvpbaMxnIdExhs++a67Qm+eVfYGqp6SHDSRq0UUV0m4UUUUAFFFR3EyQpubqeAB1J9BQAs0iQxmSRsKKrpG90wluFKxjlIj/ADP+FOhheSQT3P3h9xOyf/XqzQAUUUUAFBopHZUXc7BR6mgCvNY28nO3YfVeKqtpjqf3U358Vp0UAZf2W/XgTE/RzR9jvm+9Nj6ua1KKAM1NLJOZJs/QVags7eLkJub1bmrFFABRRRQAisrD5SD9KWqj/wCi3HmdIZT8/wDst6/jVugAoNFFAFZ7UoxktX8pu6/wn8KEutrCO5XyX7E/dP0NWaR0WRSrqGU9QRQAtFVPJmt+bZtyf883P8jUkF1HI2w5jkHVG4NAE9FFFABRRRQBS12IzaTcIOuzI/DmuEr0gjIIPIrgdVtTZ38sH8IOV/3T0rtwkt4nHio7SKtczr/ia50zV5rVdNW4tbaCKa4l83ayq7leF74xXTVzGv8Ahm71PWJ7iPUIoLS6giguIzEWcqjlvlPQZzXVO/Q5oct/eKB8RSSLqUi6Ppb2unGdNpnXzSqf7GOATiq8XjrS7qaaSx0mOeZrGN5GICkyM6oImOOgLc1dXwlfIdUjjudNEN+0xL/Zv36iTou/uBxxUl/4Mjlk8y0nitWFosfyx5BmEiPvPsSnIrK1SxpeBB/wkl1IfsMHh6CXUVM0dzAJBs2QhSQpx82QwwKfb+J0n8UQ2U+j267bgW0UhdTPExQNnZjIXnBIpR4U1SOQX1vrEMWpSPM08vknZiUKDsGcgjaMZqVPCU0Gq/2tb30f28XPmec8fLxmMIyNjucZ9jTXtNBe4Rz+KrK6t9Wk/s2O5l0y7SCBXwfMZm2qwJHA3ZGfan6h4svNKgjk1bR5LcuZYRsfcGnX7qrxyr9j6iqkXgM29sUttSZZZIFE7uCwaZZRIrgdlznI962JtDv7vTbeHUNSW4uUv1vHfZhQA2dijsPrQvadQfIbdq0z2sT3EaxTMgMiA5CtjkZ71KilnCjkk4FB5JrU8MWhudSWQj5IfmP17VrOXLFszhHmkkdhBH5UEcf9xQv5Cn0UV456wUUUUAFFFFABRRRQAUUUUAFFFFABRRRQAUUUUAFFFFABRRRQAUUUUAFFFFABRRRQAUUUUAFFFFABRRRQAUjKGUqwyD1FLRQBg6haNbSZGTGeh9PaqtdO6q6FXUFT1BrJvNNZSXg+Zf7vcVzzp21RjKHYzqKVlZSVYEH0NJWRmFFFFABRT4opJW2xoWPtWrZaasZDz4Zuy9hVRi5FKLZFpVmci4lGB/CD/OtWiiumMVFWN0rIKKKKoZm66P3UR/2jXJeNNLm1rwrqOk27ok11CY0Z/ug+9dpq8e+yYjqpDVhVzVfiMZ6Suee6l8P5Zr28hsja2WmXxsxPHD8rbYtxfAxjLEirK+Db+Hw9PosN1G8C6ul7bNKxLCPcGZWOPvZ3fnXc0VPMyLs4e58Na1F42v8AXLOz0S5jupopI5Lrd5sOxQDtwOPX8q0fH2iarrMMMenGwmh2uk1rer8jbhgOCOQy9RXT0Ur7Du73OP8ADPg0adrX27Uvs2omLT7a2gllTc6yR7tzc9M5GO/FVdL8Ma1p/iS+vo7PRJYrq8eb7TJu+0IjDBAOK7qinzMV2ea6R4F1qHw1ceH7iDQ7eOW1MLXkAYzOwbcu7jkZAzWjP4Y8Q6wto3iG4sJ0i1CCY2iAmJYo1IYDI5LdcV3NFHOx8zMLwTob6Bp97aN5ISW/luIli+6iNjC/hiuu0IfvpD/s/wBazq19DjxC8n944H4VUNZDhrI0aKKK6TcKKKgubjYwiiXfM3RfT3NAC3M6wgDBeRvuoOpptvbtv8+ch5T+Sj0FLbW/lkyO2+VvvMf5D2qegAooooAKKKKACqt3+8uYbftnzH+g6frVqqtl+8lmuOzNtX6D/wCvQBaooooAKKKKACiiigAooooAbIiyIyOMqRgioLR2jc2spyyjKMf4lqzUN3CZEDR8SodyH39KAJqKjtphNEHAwejL6H0qSgAooooAKjnhjmXEi5x0PcfQ1JRQBU/0m29biL/x8f41PBNHMuY2z6juKkqGe2jkbeMpJ2deD/8AXoAmoqp501vxcrvT/nog/mKtI6yKGRgynuKAFrJ8Sab9tthLEP38Q4/2h6VrUVUJOLuiZRUlZnnB4ODwaSur17RBcFrm0AE38SdA3/165aRHjcpIpVh1BGCK9SnUU1dHm1Kbg9RtFFFaGYUUUUAFFFS21vNczCKCMu57Ck3YErjYY3mlWONSzscACu40axWwsli4Lnl29TUGh6THYJ5kmHuGHJ7L7CtSvPxFbn92Ox30KPJq9wooormOkKKKKACiiigAooooAKKKKACiiigAooooAKKKKACiiigAooooAKKKKACiiigAooooAKKKKACiiigAooooAKKKKACiiigBksMcoxJGrfUVVfTbZjwGX6GrtFJxT3E0mUP7Lgz996kj0+1T+At/vGrdFLkj2FyoRFVBhVCj2FLRRVFBRRRQAUUUUAI6hlKt0Iwa5y4iaGZo27Hj3FdJVLVLXz4/MQfvF/UVnUjdETjdGJRRRXMYBRRRQAUUUUAFFFFACorOwVRkk4Aro7aMQwJGOw/WqOkWhX/SJBz/AAj+taVdFKNlc2hG2oUUVVlmeaQw2xxj78nZfYeprU0FnnYyeRb4aTueyD3qS2gWFTglnblnPUmlghSGPYg+pPUn1NSUAFFFFABRRRQAUUUUAQ30hjtmK/ePyr9TT7eMQwpGP4RioJv3t9HH/DEPMb69BVqgAooooAKKKKACiiigAooooAKKKKAKk4NtP9pX/VtxKP5NVsHIyORQQGBUjIPUVVtibeb7K5+U8xE+np+FAFqiiigAooooAKKKKACq0lrtYyW7eS/cD7p+oqzRQBWW6KMI7pPKY9G/hP41ZHIpHVXUqyhgeoIqsbeWA7rV/l/55uePwPagC1VTUNPtb5cTxjd2ccMPxqSG6R28twYpP7rf09anpptO6E0mrM5a88NTqS1rKsg/utwazZdL1CI/NayfUDIru6K6I4qa31MJYaD2PPxZ3ecfZpc/7hqeHSNRlPy2rr7tx/Ou5oqni5dESsLHuc1ZeGWyGu5gB/dT/Gt6ztLe0j8u3iVB3Pc/U1PRWE6sp7s2hSjDZBRRRWZoFFFFABRRRQAUUUUAFFFFABRRRQAUUUUAFFFFABRRRQAUUUUAFFFFABRRRQAUUUUAFFFFABRRRQAUUUUAFFFFABRRRQAUUUUAFFFFABRRRQAUUUUAFFFFABRRRQAUUUUAUNQsBMTJDhX7jsayHRo2KupVh2NdNUc0MUy4kQNWUqaeqIlC5zdFa02lKTmKQj2aq7aZcg8bD+NZOnJdDJwZRoq6NMuSedg/Gp4tJ/56y/gooUJdg5GZigscKCT6CtSw07BElwOeyf41et7aGAfu0APr3qWtY0rbmkYW3Cg0jMFUsxAA6k1U+e9PdLb8jJ/9atTQVne7YxwkrCOGkHf2H+NWYo0ijCRqFUdBSqqqoVQAB0ApaACiiigAoopskiRrudgo9SaAHUVQm1SFeI1Z/foKrNqsx+7Gg+vNQ6kUS5o2KD0rGXVZ+6Rn86ni1ZD/AKyIr7g5oVSIlNDtIt7qIzSXMu/zG+UEcgDpWhUUFxDMMxuG9u9S1dywooooAKKKKACiiigAooooAKKKKACorqHzotudrg5RvQ1LRQBDaTGWM7htkU7XX0NTVVu1aGQXUYJwMSKP4l9fqKsoyugZTlSMg0ALRRRQAUUUUAFFFFABRRRQAyaGOZdsihh29qr7bm3+4TPH/dP3h/jVuigCKCeOYHY3I6qeCKlqGe2jmO45Vx0deCKi824t/wDXr5sf/PRRyPqKALdFNikSRA0bBlPcU6gAooooAKKKKACiig0AFFZt7rVhakqZfMcfwpzWXN4obP7m0AHq7f4VrGjOWyMpVoR3Z01Fcn/wk17n/Uw4/Gp4fFDZ/fWgx6o3+NU8NU7ErEU+50tFZ1lrVhdEKsvluf4X4rRrKUXHdG0ZKWzCiiipGFFFFABRRRQAUUUUAFFFFABRRRQAUUUUAFFFFABRRRQAUUUUAFFFFABRRRQAUUUUAFFFFABRRRQAUUUUAFFFFABRRRQAUUUUAFFFFABRRRQAUUUUAFFFFABTZZFjQu7BVHU0k8yQx73OB2HcmoIoZJ3E1yMAcpH2X3PvQAio92weZSsI5WM9W9z/AIVbHSiigAooooAKKKq6jdC3i+X/AFjfdH9aTdlcTdhL+9W3G1cNJ6en1rGmmkmfdIxY/oKYzFmLMSSepNJXNKbkYSk2FFFFQSFFFFACqzKwZWKn1FalhqO4iO4PPZ/8ayqKqMnEpSaOoorM0i73Yt5Dz/AT/KtOumMlJXN07oKKKKoYUUUUAFFFFABRRRQAUUUUAFVIv9FuPJP+pkOYz/dPpVuo7iJZojG3fofQ+tAElFQWcrMGil4lj4b39DU9ABRRRQAUUUUAFFFFABRRRQAUUUUAV5LUbzJAxhk9R0P1FNW5aIhLpNh7OPun/CrVIwDAqwBB6g0AKCCMg5FFZ97BcwQs2nE7zx5Z+79R6Vbs3le3UzIUkxhh70AS0UU2WRYo2kkbaqjJPoKAI726htIDNO+1R+ZPoK5DVtYub5iqkxQ9kB5P1NRaxqEmoXRckiJeI19B6/WqNejRoKKu9zz61dydlsFFFFdJzhRRRQAVqaTrVzZMEkJmh7qTyPoay6KmUVJWZUZOLuj0O0uYbqBZoHDIf09qlrhtF1GTT7oNkmJuHX29frXbxuskayIwZWGQR3FebWpOm/I9GlV9ovMdRRRWJqFFFFABRRRQAUUUUAFFFFABRRRQAUUUUAFFFFABRRRQAUUUUAFFFFABRRRQAUUUUAFFFFABRRRQAUUUUAFFFFABRRRQAUUUUAFFFFABRRRQAVFcTrCozlmPCqOpNJc3HlkRou+VvuqP5n2pLa32MZZW3zHqew9hQA2CBmkE9xhpP4V7J9PerNFFABRRRQAUUUUAB4Fc9ezGe4aTt0X6Vs6lJ5dnIR1I2j8a5+sKr6GVR9AooorEyCiiigAooooAKKKKAFVirBlOCDkGuitZRNbpIO45+tc5WtoUmUkiPY7hWtJ2djSm9TSoooroNgooooAKKKKACiiigAooooAKKKKAK15GwK3MQ/eJ1H95e4qW3ninTdE4Yd8dqew3KVPQ1V0+xisWl8knZIdxB7GgC3RVPU9Rt7CLdM2WP3UHU1yuo61e3ZKhzDH/AHUP8zW1OhKfoZVK0Yep1tzqFnbf664jU+meapP4h01TgPI30Q1xtFdSwkOrOV4qXRHZJ4h01jgvIv1Q1dttQs7niG4jY+mea4Cih4SPRgsVLqj0iiuJ07WryzIUuZo/7rn+RrqtM1G3v490LYcfeQ9RXLUoShr0OmnWjP1LlFFFYmwUUUUAFFFFABWB4wvCkEdmhwZPmf6Ct+uI8SSmXWJvRMKPwFdGGjzT9DDEStAzqKKwPH6eZ4bkj+1rbBpYxl2KrJ8w+RmHIB6Zr0JOyuefFXdjfyPUUZHqPzryG/vNQS1sk0VbpWjF7HNGZt5hRSC4jb+IAZ2n3rQ12e1juY2064cWItLBom8w/dNwvJPr61mqvka+y8z07vQSB1IH1rmLzUbP/hPbOT7dD5BsJhu80bN29fwzVfxz9lutT0i2vZiLCRJ5GxKUVmCZQ5B/EVUp2VyFDVI64soPLAH60teX+ErS51jVreW8sftwWytGmmkvGjaLIPzBR94nH6V6ieTThLmVxTjyuwldV4PuzJbPaOcmLlf90/5/WuVrT8MzGLWIvR8qaivHmgy6MuWaO1oooryz0wooooAKKKKACiiigAooooAKKKKACiiigAooooAKKKKACiiigAooooAKKKKACiiigAooooAKKKKACiiigAooooAKKDUMl1bx/emQH0zQ2Fyaiqn9o2n/AD0/8dNPS9tX6TL+PFTzLuLmRYooBDDIII9qKoYVXuJ2D+TAA8x/JR6mq19d3K3yWtvEWVh88mM7Ku28KQptXJJ5Zj1J96AG20CwgsSXkb7znqamoooAKKKKACiiigAooooAoa4f9FUerisatrW1zaA+jCsWuar8RhU3Oe+Jc01v4B1qe3leGZLRijo2GU+oNeZXWteLZZbr+1nmsjb6JPFGEcjzXTbmb8cjBr2PWNPtdW0u5029Vmt7lDHIFOCQfeqWr+G9L1Vw95HKzC0a0G18fu2xkfXgc1KdkEZJHnNvqd3/AG+mo3F9qwePVLayjaI7rdYzHFlHXpli559qPAWoahJ44hhF1qKg3N8901zPugmgR2VVjU87lOK73/hDNB/tiLVPJm82Nkfy/OPlM6DCuydCwAHNK/g/RWht41jnjNvPNPFIkuHVpSfMGfQ5PFU5ILqxxPgjV38UXnifTr3ULjyrkm8tDBOVeJFcrtB7fdU49D71Qs7i+0vQfDmoW+p38k93BfTTGacuCyQvt4PYYB+tem2nhrSLSSxktrcxNZWzWsO04/dtjIb16DmmR+FdFS3063+zu8WnpKkCs+RiQEOD68E0uZdA5lc8v1efVNL0W5trDVtQd7rSLS93SzlmWd5VBKnsDnp0rsPhRrV1rlzrt1dNKrrLCjQuTiKQR4cAdvmBrUtfAnh63tJ7ZYrqRZvLUtJOWZURtyopPRQR0rX0vR9P0y8v7uzhMcl/KJrjnguBjIHam5JpibVjQq/oh/0ph6rVCtDQ1zcu3otKHxII7mxRRRXUdAUUUUAFFFFABRRRQAUUUUAFFFFABVLWdQj0+1Mhw0jcIvqaukgAk8AVwmtXrX1+8uf3a/LGPat6FLnlrsY16nJHTcrXVxJPK8877mPJJ7Cqa31mywst1CVnUtEQ4+cAZJHrxWf4zuJ7fwzem1RnuJU8mJVHO5/lH88151Pp+sx6fpulwwyR32jzXPlj7wZRGGUZHBBBK12zqcmiRxQhzatnq8d5ayeT5dzE/nqXiw4PmKO49RTft1n9mS5+1Q+S7bEk3jazZxgH1zxXmOmnUlvNA1OO0m+yaRa21vL2I80Yf5ep4K/Tmtnw7Pp+o+CpfDkwnF3HFOzIYWXaRIzKQxGM8gihVbjdKx11zrWj2szQ3OqWcMinayvMAQfSnS6tpcUQmk1G1SMv5YZpQAW9PrzXGppcY8I+HnltfPuZr6Ce5kkiDOzO2XLcdP8ACqE8dtaa3Pc6np0s+n/ab6IIsJYFmWPYAAOCcEA0OpJb/wBbAqaZ6S1xbrKYWmjEgTzCu4Z2/wB76e9T2F5t8q8s5gQQGR0OQw/qK8xc6gPFZ1eOxni09YxpSqxyyAxZwR1OHIGfY10/w91WzuvD9hp8JmFza2kazI8LJtIGOpGD+FOM1JtMmUHFXR6/o2oR6ha+YMLIvDr6H/Cr1cJo161jfJLn5Cdrj1Fd2CCARyD0rhr0uSWmx3UKnPHXcKKKKwNgooooAK4HVs/2pc56+a38676uJ8SReVrE3o+HH4iuvCP3mcuKXuozazNYu7Vbyx0m6tRcJqTSR4YAqNqFjkHr0rTrC8UWGq3GoaTf6THayy2MsjslxKUVgyFeoB9a7ZbHHHcoX+taZpV29ha6Irz2skdrbJGFQEyqWwCeFGBznrVWfU7Mpp9vH4NaWHUB5SK2xQGUlihBPQEE+lPvNA1y6OoXU1vpkkl3JA72ruWjcIpDLuxlexBq3p+galDB4eW4uUmk06Z5J2ZyTtYMAqk8nGQOfSslzP8Arz/yNfdSMmO+0eTTLq9bwTCNPtBK3mZiIJQ4OFzkZIq5J4i0LUooLN9JS6td9qsQcKVXzVJXA7bduDVK08J6xDp+p2IsdMU3iTL9rFyxdgzblBXGB2pdP8EXlheSm3lg+zNe21wilzlFQNvX824qVz6aFPk11LVn420b7N9ug090MlvI0gQLuBiZUEZ/77GO2DXRaBqcmpQzefYy2U8EnlyxSEHBwCCCOCMGuIg+Hl9CrGO4t0aWxaORdxK+dvDAj2IUAn2rq/Buk3elxX0l4sUUl3ceaIIpWkSIYxgE+pyaum5394iooW903quaL/yFrb/roKp1p+GYTLrER7JljV1HaLIgryR2tFFFeQeqFFFFABRRRQAUUUUAFFFFABRRRQAUUUUAFFFFABRRRQAUUUUAFFFFABRRRQAUUUUAFFFFABRRRQAUUUUAFUr3UI4CUT53/QVFql6UzBCfm/ib09qyaxnUtojOU+iJp7qeY/vJDj0HAqGiisW7mVwooopCJIZpYTmORl/lWnZ6krEJcAKf7w6VkUVUZOJSk0dQMYyKKxtNvTEwilOYz0P92tmumMlJG0ZXCiiiqKCiiigAooooAKKKKAIb2PzrWRO5HH1rna6isLVLfybksB8j8j/CsaseplUXUqUUUVgZBRRRQAUUUUAFFFFABWxoke2BpD/GePoKyoI2mlWNepNdHEixxrGvRRitaUdbmlNa3HUUUV0GwUUUUAFFFFABRRRQAUUUUAFFFFAGf4hnNvpMzKcMw2D8a4eut8ZMRpsQ9ZRn8jXJV6OFVoXPPxL9+woJHTijccYycUlQ313bWNq91eTpBBGMu7nAFdF7HOT7mz945+tcRf8AjS8VvE8cCxk6ZHvtC2SJCuA+foxxXQP4l0FFt2bVrZRcgmEl+GAOD+tctqej+DrKN7e51r7LORLDcy5G+YyYf5u2RkEfhWdRv7LNaaX2kOtfF+ratNEmlvawme6SFWmjLbP3JdgcHqGBFdb4Y1KXVtAs9RlQRyTR5dVOQCCQce3Fcndad4WiSbUbbxI2nq18LjzItp2StFjABHdW3fjXVaR/Zem2llpFpcoQIC8Cl8tIg5Le/XP40qfNd3YTStojT3N6mgszfeYn6mobS5gvLZLi1lWWF/uuvQ9qlrYyCu48Ozm40mFmOWUbD+FcPXWeDWJ0+Vewk/oK5sUrwudGGfvm5RRRXnHoBRRRQAVgeMLMyQJeIOY/lf8A3TW/TZUWSNo3UMrDBB7irpz5JKRFSHPFo85oq9rOnyafcleTE3Mbeo9PrVGvVjJSV0eXJOLswoooqhBRRRQAUUUUAFdX4QszFbPdOMNLwv8Auj/P6ViaLp0moXIGCIVOXb+n1rt41WNFRFCqowAOwrjxVTTlR14anrzMWiiiuE7QooooAKKKKACiiigAooooAKKKKACiiigAooooAKKKKACiiigAooooAKKKKACiiigAooooAKKKKACq9/cfZ7csPvHhfrVisbWpd1yI+yD9TUTlZEydkUSSSSTknqaSiiuU5wooooAKKKKACiiigArZ0e48yIxMfmTp7isap7CXybpG7ZwfoauErMqLszoaKKK6joCiiigAooooAKKKKACorqFbiExt+B9DUtFDVwObuIZIJDHIMH19ajro7m3juE2yL9D3FY91YTQklR5ieormnTa2MJQaKlFFFZkBRRRQAUqgswVQST0AqW3tZpz+7Q4/vHpWxZWUduN33pP73p9KuMHIuMWxum2n2dNz8yN19varlFFdKVlY2SsFFFFMYUUUUAFFFFABRRRQAUUUUAFFFFAGP4ujL6TuH8Egb+n9a4+vQb+AXVnLbn+NSPxrgHVo3ZHGGUkEe9ehhZXi0cOKjaSY2sHx1DNNosbxW8lwILuGaSONdzFFcE4HfjtW9Wf4jN4mjXEthdi1niQyBzGH4AzjB9a6J/Cznh8SOB8Raff6pK11pmk3FjA9ncNJD5XzTqZVLDn7rMMkDrxV66sbiax1pobC42S6jYyQK0R3FAseTz6YOfoaivPFer6ZpyNdXpuJrjSDdxMttwspIxnGeB6mk1Hxpqmn3kbTOr232uWKTCcqgiRgfwLE1z3grnQlN2t/XUlvbe4svFV3qk2l3NxZpqMvyxwl9wa3VQQO4yCM9qga01f/AISax1qDR5bSzsVhtBbjJZEdTvwP4lBYZP8As07TvF+r3Wq2Wjm5jjnvYbV1nMfyx7gxk+pOAAKNW8aappt+BI6tbfaLuFjs+4EChGP0Lc/Wi8VrfqFpbW6G98P73bpNvpE1jfwXECPvaa2ZE+8ejEYPWuorgNM8VarcanYi4voI4nktoGgaA/vTIgZm3j7pyRgdK7+t4O6t2MKiswrsPCMezSix/jkJ/pXIorO6ooyzHAHvXf6fbi1sorcfwKAfr3rDFStFI3wsbybJ6KKK887gooooAKKKKAIby2hu4GhnQMp/Me4rkdW0W5smLoDLD/eA5H1rtKK1pVpU/QyqUoz3PN6K7e90WwuiWaLy3/vJxWXN4YbP7m6GP9ta7Y4mD30OSWGmttTnKK3f+EZu8/6+HH41ND4YOf310Mf7C1Tr011IVCp2OcrV0nRbi8IeQGKH+8RyfpXR2WjWFqQyw+Y4/ifmtCsKmK6RN4YXrIitLeG1gWGBAqD9fepaKK427nYlYKKKKQBRRRQAUUUUAFFFFABRRRQAUUUUAFFFFABRRRQAUUUUAFFFFABRRRQAUUUUAFFFFABRRRQAUUUUAFc5dtuupW/2jXR1zU/E8g/2j/Osa2yM6gyiiisDEqa1eHT9HvL8R+YbeB5ducbtoJx+lcZY/EKX+zr2fUdJWKeCxjvYkguBIsiu21VJ/hOcda7DxDay32g39lBt82e2kjTccDcVIFcBbeANRstM1HTLFbSKDUbCHeS3Md1HjIz1KNj8DVRtrctWLt78RJ9JhZda0hLa4hvobe5WObeqxyoWDqcc4A5FWYviFZz6d4k1G3gEtro5CxOH/wCPkkdvQZ4FZ7eENb1TUF1LV7azjabUreWe2SXeqwxRsh57k56Ulz4Bu/tFzpth5dno893asWRxvWKJD0B6tvx196q0Q907rw/qMer6HZapENqXUKybc52kjkfgcj8KvVgeA9IvNC0WTSrqQSRw3MhtXyCWiY5XOOh5Nb9Q7X0JCiiikI6aFt0SN6qDTqjthi2iH+wP5VJXYtjqQUUUUwCiiigAooooAKKKKACiiigCGa1t5fvxKT6jiq7aXbnozj8avUVLin0E4plAaXB3dz+NTRWNtHyIwT6tzVmihQiugcqADAwOBRRRVDCiiigAooooAKKKKACiiigAooooAKKKKACiiigArl/FenFJPt0K/I3+sA7H1rqKR1V0KOoZSMEHvWlOo4SuRUgpxsecVHdQpc2stvJnZKhRsdcEYre1zRJLVmntlLwdSB1T/wCtWLXpxlGaujzJRlB6mLL4Z02S2NuzXGw2H2A4cZ8r8vvcdf0qJvCWkPK0kgnfcZSys42nzIwjdvQDHvW/RT5I9g55dznl8H6QtpJbK10A0cCB/MG9PJzsZTjg806bwjpEzytN9ok80T7wzjB84Dd2/wBkY9K36KOSPYOeXc5+DwlpcN7b3KSXe2Axt5Jl/du8YwjsMcsBXQUVs6Hosl0yzXKmODqAer//AFqUpRpq7GlKbsT+FNOLy/bpV+Rf9WD3PrXUUkaLGgRFCqowAO1LXmVKjnK56VOChGwUUUVmWFFFFABRRRQAUUUUAFFFFABRRRQAUUUUAFFFFABRRRQAUUUUAFFFFABRRRQAUUUUAFFFFABRRRQAUUUUAFFFFABRRRQAUUUUAFFFFABRRRQAUUUUAFFFFABWBqaeXeyehO4fjW/WdrcO6NZ1HK8N9Kzqq8SJq6MiiiiuYwCiiigAooooAKKKKACnRKXkVB1YgU2r+jQ75zKR8qdPrVRV3YaV2bKjAA9KKKK6zpCiiigAooooAKKKKACiiigAooooAKKKKACiiigAooooAKKKKACiiigAooooAKKKKACiiigAooooAKKKKACiiigArK1HQrO6JdB5Eh7qOD+FatFVGbi7pkyipKzRx114fv4ifLCTL6qcH8jVJ9OvkOGtJv8Avmu+oroWLl1Rg8LHozgU06+c4W0mP/Aau2vh+/lI8wJCvqxyfyFdjRQ8XLogWFj1ZladoVnakO48+Qd2HA/CtWiiueU5Sd2zeMVFWSCiiipKCiiigAooooAKKKKACiiigAooooAKKKKACiiigAooooAKKKKACiiigAooooAKKKKACiiigAooooAKKKKACiiigAooooAKKKKACiiigAooooAKKKKACiiigAooooAKR1DKVYZBGCKWigDnr23a2mKnJU/dPqKgrpLiGOeMxyDI/lWJeWctu3I3J2YVzThbYwlCxWooorMgKKKKACiipbe3lnfbGufU9hTGNhjeaQRoMk10NtCsEKxr26n1NR2VqltHgcufvNViuinDlNoRsFFFFaFhRRRQAUUUUAFFFFABRRRQAUUUUAFFFFABRRRQAUUUUAFFFFABRRRQAUUUUAFFFFABRRRQAUUUUAFFFFABRRRQAUUUUAFFFFABRRRQAUUUUAFFFFABRRRQAUUUUAFFFFABRRRQAUUUUAFFFFABRRRQAUUUUAFFFFABRRRQAUUUUAFFFFABRRRQAUUUUAFFFFABRRRQAUUUUAFFFFABRRRQAUUUUAFFFFABRRRQAUUUUAFFFFABQQCMEZFFFAFK402CQ7kzGfbpVKTS7hfulHH1xW1RUOnFkuCZg/2fdf8APP8AUU9NMuWPzBV+prboqfZRF7NGfBpcanMrl/YcCryIsahUUKPQU6itFFLYpJIKKKKYwooooAKKKKACiiigAooooAKKKKACiiigAooooAKKKKACiiigAooooAKKKKACiiigAooooAKKKKACiiigAooooAKKKKACiiigAooooAKKKKACiiigAooooAKKKKACiiigAooooAKKKKACiiigAooooAKKKKACiiigAooooAKKKKACiiigAooooAKKKKACiiigAooooAKKKKACiiigAooooAKKKKAEJHqKNy/3h+deFfE28vIvG+oRxXlzGgKYVJmAHyjsDXN/2hqH/QQvP+/7/wCNAH0zuX+8Pzo3L/eH518zf2hqH/QQvP8Av+/+NH9oah/0ELz/AL/v/jQB9M7l/vD86Ny/3h+dfM39oah/0ELz/v8Av/jR/aGof9BC8/7/AL/40AfTO5f7w/Ojcv8AeH518zf2hqH/AEELz/v+/wDjR/aGof8AQQvP+/7/AONAH0zuX+8Pzo3L/eH518zf2hqH/QQvP+/7/wCNH9oah/0ELz/v+/8AjQB9M7l/vD86Ny/3h+dfM39oah/0ELz/AL/v/jR/aGof9BC8/wC/7/40AfTO5f7w/Ojcv94fnXzN/aGof9BC8/7/AL/40f2hqH/QQvP+/wC/+NAH0zuX+8Pzo3L/AHh+dfM39oah/wBBC8/7/v8A40f2hqH/AEELz/v+/wDjQB9M7l/vD86Ny/3h+dfM39oah/0ELz/v+/8AjR/aGof9BC8/7/v/AI0AfTO5f7w/Ojcv94fnXzN/aGof9BC8/wC/7/40f2hqH/QQvP8Av+/+NAH0zuX+8Pzo3L/eH518zf2hqH/QQvP+/wC/+NH9oah/0ELz/v8Av/jQB9M7l/vD86Ny/wB4fnXzN/aGof8AQQvP+/7f40f2jqH/AEELz/v+3+NAH0zuX+8Pzo3L/eH518zf2jqH/QQvP+/7f40f2hqH/QQvP+/7f40AfTO5f7w/Ojcv94fnXzN/aOof9BC8/wC/7f40f2jqH/QQvP8Av+3+NAH0zuX+8Pzo3L/eH518zf2hqH/QQvP+/wC/+NH9o6h/0ELz/v8At/jQB9M7l/vD86Ny/wB4fnXzN/aOof8AQQvP+/7f40f2hqH/AEELz/v+/wDjQB9M7l/vD86Ny/3h+dfM39oah/0ELz/v+/8AjR/aGof9BC8/7/v/AI0AfTO5f7w/Ojcv94fnXzN/aGof9BC8/wC/7/40f2hqH/QQvP8Av+/+NAH0zuX+8Pzo3L/eH518zf2hqH/QQvP+/wC/+NH9oah/0ELz/v8Av/jQB9M7l/vD86Ny/wB4fnXzN/aGof8AQQvP+/7/AONH9oah/wBBC8/7/v8A40AfTO5f7w/Ojcv94fnXzN/aGof9BC8/7/v/AI0f2hqH/QQvP+/7/wCNAH0zuX+8Pzo3L/eH518zf2hqH/QQvP8Av+/+NH9oah/0ELz/AL/v/jQB9M7l/vD86Ny/3h+dfM39oah/0ELz/v8Av/jR/aGof9BC8/7/AL/40AfTO5f7w/Ojcv8AeH518zf2hqH/AEELz/v+/wDjR/aGof8AQQvP+/7/AONAH0zuX+8Pzo3L/eH518zf2hqH/QQvP+/7/wCNH9oah/0ELz/v+/8AjQB9M7l/vD86Ny/3h+dfM39oah/0ELz/AL/v/jR/aGof9BC8/wC/7/40AfTO5f7w/Ojcv94fnXzN/aGof9BC8/7/AL/40f2hqH/QQvP+/wC/+NAH0zuX+8Pzo3L/AHh+dfM39oah/wBBC8/7/v8A40f2hqH/AEELz/v+/wDjQB9M7l/vD86Ny/3h+dfM39oah/0ELz/v+/8AjR/aGof9BC8/7/v/AI0AfTO5f7w/Ojcv94fnXzN/aGof9BC8/wC/7/40f2hqH/QQvP8Av+/+NAH0zuX+8Pzo3L/eH518zf2hqH/QQvP+/wC/+NH9oah/0ELz/v8Av/jQB9M7l/vD86Ny/wB4fnXzN/aGof8AQQvP+/7/AONH9oah/wBBC8/7/v8A40AfTO5f7w/Ojcv94fnXzN/aGof9BC8/7/v/AI0f2hqH/QQvP+/7/wCNAH0zuX+8Pzo3L/eH518zf2hqH/QQvP8Av+/+NH9oah/0ELz/AL/v/jQB9M7l/vD86Ny/3h+dfM39oah/0ELz/v8Av/jR/aGof9BC8/7/AL/40AfTO5f7w/Ojcv8AeH518zf2hqH/AEELz/v+/wDjR/aGof8AQQvP+/7/AONAH0zuX+8Pzo3L/eH518zf2hqH/QQvP+/7/wCNH9oah/0ELz/v+/8AjQB9M7l/vD86Ny/3h+dfM39oah/0ELz/AL/v/jR/aGof9BC8/wC/7/40AfTO5f7w/Ojcv94fnXzN/aGof9BC8/7/AL/40f2hqH/QQvP+/wC/+NAH0zuX+8Pzo3L/AHh+dfM39oah/wBBC8/7/v8A40f2hqH/AEELz/v+/wDjQB9M7l/vD86Ny/3h+dfM39oah/0ELz/v+/8AjR/aGof9BC8/7/v/AI0AfTO5f7w/Ojcv94fnXzN/aGof9BC8/wC/7/40f2hqH/QQvP8Av+/+NAH0zuX+8Pzo3L/eH518zf2hqH/QQvP+/wC/+NH9oah/0ELz/v8Av/jQB9M7l/vD86Ny/wB4fnXzN/aGof8AQQvP+/7/AONH9oah/wBBC8/7/v8A40AfTO5f7w/Ojcv94fnXzN/aGof9BC8/7/v/AI0f2hqH/QQvP+/7/wCNAH01RWf4ZZm8N6YzMWY2cRJJySdgrQoAKKKKACiiigAooooAKKKKACiiigDwL4pf8j1qH1T/ANBFczXTfFL/AJHrUPqn/oIrmaACrWkWy3mq2tpIxVJplRiOuCaq1Pp9y1nfwXaKGaGRXAPfBpoGdatn4d1LX4tKhs5LOaK9aFlRywliUHJJPQ5FWtH0nQ9YnsLsacLWGWSeGSESkqdi5Vs9QazH8Sabb6hDeadpUiym6NzO0zAtkg5RSOg5NPh8TabZyW8NhY3K2kXnOfMYFy8i4/IZpAadn4Ysbe80+0urITyst1vG4jzdmNh9uDVGTT7SSS/hufD66bLb6dJOq+cXy38Lfhg1FH4vVo9O+0W8rzWtrLAzKfv7lAU/hjmsXRNUFjHfrOsszXVo9up3Z2k9zntQB0uraVorpf2dvp/2eezsY7oTrKTvJUEgg/WneJdLs7B1ij8Nqlu7RIt557dWxn5fzFUNT8TafNBctZ2Fwt5dWyW0skjjaEUAHAHc4pms63ol/cG9+yakt38hAMo8sFQB938KANfX/DumaOuqXxsRPbIYXgQyEAZYh1zWJ40XS7eKyisdLS1eeBLhpBKzcMD8uD/OpdW8Vi/0vVbDyJfLu51mgJP+rHGQfyrH1/Uo9SezaONk+z2qQHd3K96AM2iiigAooooAKKKKACiiigAoop2x9hfY20HBbHFAG14Ht7e58QxR3UCTx+XIxRxkEhSRXRaNY6dqM+maiul20bXVrcF7fJ8oun3Tz0rk/D2oPpGox6h9lM6AMm05AbIx1rUi8TeTdwmPSEjsraCSFbYOej/eJY80AbGnafaX+oX1nqmnadYmOzyr2zblUs2A2c9RU82gaTYCxVoIrt7a2uJJz2llQDg+wJ/SuYk1i0t7e5hsdFFil3bmE/vGOeQQwz9KksfENzaRWdvJYmZYElWVXJzKknX6fWgDYNrpa2J8Qf2Xbljpwn+zHPlCTzNucfTtUvh6007VIL+603RrWRjNCoiuW2qmQd+0+npWJ/wlCGYwnS4zpv2YWwtfMOdm7dnd65ptz4mum86OCzS2dp4ZIgn/ACzEYwox3+tAGt4f0TSbvxPq6qgk0+HMMOckB3O0Y+hzVTQpLWDRNWS60eynn01Rh5FO5yXwc1Bd+J7uMTtYWb6c9zcieVlP3iB93p0zk/jVW41p5pdYEdjsOphdygk+WQQSfxoA35rTTbKxk1X+zbeZ4dNt5FicHYXkYgsR3NchrMllNqUsunwvBbtgrG38JxyB7ZrZh8SM/wDo1xpYuLb7JHbSw7iC2w5DZHTmsnWbi41LUpbtrTyS2MRohwqgYH/66GBQopyI7ttRGY+gGTTaACiiigAooooAKKKKACiiigDofB+gJrUGoySMy+RD+5wcbpT90e/Q1LpumaHHo1lcavJcJJftIqSowCQBO5Hfk07w/wCJINF0q2gghWWZrvzbkumcIOBt9+tWJNW8M3EUcd2ly0VnPNJBEE4mVzkKT/Dg0MEQrZeGz4aOoi3v2lEwtsiUbS+M7sY6e1O13w9Yw2+pDTxMbiynhBVnzmN1Ht/eNZialajww2nYZZjfi4CgZATGMZrYs/E1hD4yvNRkV5LC5iCMpXkkKMcfUUAWD4c0aE36ta3949kkKyJBINzSMPmxx0GRXI6sLVdQlWzt57eJTjy5zl1PfNb+i69a+Vq4vr68s5r6dZVmt1ywwxJH9KwNXa2bUJWtLme5jY7vNmXDse+aAKlFFFABRRRQAUUUUAFFFFABRRRQAV2+oadaWXh61u4/Da3Ub2ayS3Xnsuxzx0/KuIrpbzWNEvtOtYrq11Lz7e2EAMcoEZIzyR9TQHU3b/wrp8Vqb2O3BhbSi5G4/JOFBDfjnp7VS1/RdPt9KvY4NJnQ2ccZW9ViwkcqrMGHQDDVA3jAeTe24t5fJubFLcKSPlkVdu76U298UWM9rOVs7kXN4kcV1mTMYVcAlR6kCgESal4btotJ0J0BWaaRI7wg8jzOV+nGRVy+0XTWuoFXRprWKPURbCQMWSePdtJJ7HI7VRu/GUly14stuTAZI5LNNoBiKEEZPfgUtz4qsfMRrOzulEl6t5ciSQNhgc7U9BmmBoS6VYjxJaabceGVtLeW5dVl89j5qKD27Z4NYXiO1019FttVsLM2Ra5kt3iEhdTtGQwJq0uvaHDrkWrW9nqZmWdpXEkwZcNnIA7daztf1azutPg0/TbSaC2jleYmZ9zM7denapAxKKKKYBRRRQAUUUUAFFFFAHTeDLGxurW8lksV1G8jKCO1MuzKH7zD1I9KkvNM0tdNuJ7WGXC6qsCGXKuIyBlSPrWb4e1DTrSOaHUbSWRXZXSaBgssbKc4B9D3rU/4SixvJ7z+1LCYwzXS3UQhcBlZRgA565AFMDci8O6X5l6seircqmpNAT55TyYtqnOc9smotM8P6PJZJt08XkDXk0Ul4Z9hijU8P6Gub1nxD/aWm3EBieKWe+a6JVvlClQNv6VUutTWbw5ZaWiSK0Esjs2flYN2qQOksNH0QLYac9qbh9QjmkF35hBTaSFwOnap30DTDoEc0mm+TH/Z/nNfiYjEuOF2nrn+tZGl+JLK2sbNp7GeS+sIpIrd1cCMhs/eHtmhPE0DIltcWsslm1gLWZMjlxyHX6GmwRYQaJJ4ZtLwaHGs09yLUt5zcHbnf/8AWp+s6FYzrf2+mWvl3NnqawkBicxPgL19DWHFqscehWun+U5aC9+0F+xGMY+taeneLEs/E+paqtu7QXgJERIyrcFT+BFAjYTR9Lb+1P7P0JdRa0uY7dU85lzhfnbOfWuG1Ro21Gfy7UWihseSGLbCOCMn3rX0fWbCPSrux1SG8k+0XAnL28gQ5APf8axr9rV7yRrNJUtyfkErZYcdz9aBkFFFFABRRRQAUUUUAfSXhf8A5FnS/wDrzh/9AFaNZ3hf/kWdL/684f8A0AVo0AFFFFABRRRQAUUUUAFFFFABRRRQB4F8Uv8AketQ+qf+giuZrpvil/yPWofVP/QRXM0AFTWVzJZ3cV1Ds8yNty713DPuO9Q0UAemR3klx4o021eO0WNtO+0kmFQBIY25Pt7VlWa3GqeL9Pgu7rT7+K2Vp2aziwuBzg8cngVhw+JLyPVbfUfs9u0kFsLYIwO1k2leffBp0niWYRzLaabY2LyxGJpLdWVgCQeOevFAHQ3duuj6j4i1K3t41lSCOe28yMER+YRnj161Fbxwa1pGqzPFa6UzT2zM0wwucHJGBxu64rEg8U3yCNJ7e3uo1t/s8izAnzk3ZG456g96hv8AxFfXsN1DNHDsuJI3IUY2CMYVV9uaAO4uV+zy621tcadZutxbqstzGDGB5XIHHeo/DBuL7TjKZtMMsmoMsxaAFZkVBkIMegzXKjxbdM92bjTrC5W6dHdJVYqCi7Rjn0qu3iO7HlC2t7a1WK6F0ixAgK23GOvT/GgDpPDtxYstxBpcVtDLJfviK6j4uIucRKx6H2rh79dl9cJ5Jg2ysPKznZz938Olbdt4ruoZZn+wWTrJP9ojRlJEMvdl5rCuJpLi4knmbdJIxd29STk0AR0UUUAFFFFABRRRQAUUUUAFd7pk8lx4bgsrVUjcWUpeyniwtyOcyq+Oo/pXBVq2/iHVbfSzp0cyCHaUVigLqp6qG6gGjoB0Wt3t5Cw0m3tVnsBp9u5TYMQkgEyZxnOf51r6laWP2zXNtylw813biaHy8eX844z3zXDv4i1Z9NXT2nTygoTcIxvZB0Ut1I9qjm1zUpnvHeZQ14yvMVTGSpyCPSjqB3tq51LUbiO+SOZLTWkjt1KABEw3yjHbgVBpNxNqNrbXt6RLcCS+iEhQA7BEcDj0rkL3xPrN2YGkuERoZBKDFGFLOOjNjqae/irWWvYboSwK8IYIiwgJ8wwxK9yaAMWL76fUV2N+P+LrR/Lx9qj7cdBXN6tq15qbxPdLbgxZ2+VCE6+uOtaEvi/W5XDu1mXDBg4tl3ZHTnrQDNfUmm1fxNaaV/bR1CBrti8fkBPJCt0zjnjP5Vr38TWvi651SCPyTPpUsijAO104+nYVx8vivWJH35tEfDfOlsqt8wweR9ar6b4h1TT4YYbaSLZCHCB4w2A/3hz24oA7XT5mkji1Ka4W1uptFd5roRAkESAByuOTiofDl3PdvrDHXwzD7PHFfGADGWPG3HqcVyieJ9YW/e986FpHi8kq0IKBM52hegqO81/UrqOeORoES4VVkEUITIU5HT3NAHXfbYbfXNcWJX0xzLEn2zyAyqw6hh2DmuP8VRzR+Ir5biCKCTzSWSI/IM9x9etTx+KNYS8e6MsLvJGqSB4QyuF+6SD1I9ay725nvLqS6uZDJNK252Pc0AQ0UUUAFFFFABRRRQAV1XgiOzktbpRb2dzqRdBFFdHCtH/EFzxurla19B1eDT4Zra809L2CR1kA37GV16EN6e1AHQ6bNYxvrsH9g2yrYxvPEtymZFO4Da3sMnFOsbOxuNW0JnsoAtzYSyyIF+UtlsflWA3iGaS71e6mt1Z9ShMRw2BGMjGPXgCrFh4o+y6fBGdPjkvbWFobe5LkbEb1XueTR0GbVna6dcW2l6VJptsRdaW07XAGJQ4zg5/CmapCbPw5Z3FvpOkPC1gjyySkCbcepAzk9qyovFSw6fbxxaXGLy3tTax3TSk4U5yduOvNR3OvabdWNvDd6EJZ4LYQJN9pI4HQ4x70MSOp1XQdPt7W51KC1gaNdM+ZNvCSjaQfqQazbm60qSx0KS80qxt4L52Ny8SEFQr449j3rMm8XXEkeoQ/ZQIry1SAr5n3Coxv6fpVEa5IsOkolum7TSxUsdwky2eR2p9Q6Gn44gijt7eUabbwM0riOe0IMMsfYf7wrla2te1yLULKOxs9PWytlmadlEhctI3U+w56Vi0gCiiigAooooAKKKKACiiigArt/CLSReD5poLvTrOX7dt828j3KRsHA4NcRVz+0Zv7FOk7E8kz+fu/i3Yxj6UAdl4Q07+1LDWrq7jSWW9ZreN44/lVgpJYeg+7U2i2GjT+GdHbVCsM1u8kx+UZkCyEFD684rkbXX7+1trC3tysSWUplXaSPMYnPzetN1LW7i+W2V4YY1tpXlQID1ZtxB9s0Ad40EH9rgeRFj+3kXGwdPK6fSuT8Joj+IdQVkVgLe5IBGcfKaYfFmoG6Fx9ntt32wXmMHG8Ltx16YobxTLvaSHSdNt5GV1Z4kYEhlIOeffNAG7r9xPZ6DaeReaXHG2nxb7Z4gZ3yuCQcUzxDJHdeHLg2Vvay2UUUW2IJsns24yzcZYH196wp/Erz2UdvPpOnStHAIEmZG3hQMA5z1pt94mvbvTXtHt7ZJJUWOe4Vf3kqr0B/Khguhh0UUUAFFFFABRRRQAUUUUAFFFFABXpvhLTbW80LQJtkX2mCV5SCo+ePeQ2fXGRXmVbeneJr+w/s/yEi/0ESBMg/OHOSGoA6zTrf/Q7Kxt4tPMVzBPJPFOMNM29gMNgnjFRWQiWOx0X7Nbm0n0mSeUGMFjIATu3de1c3aeKb63sxCLe1eWMOIJ2Ql4Q5JYL+ZpIPFF9Fpq2gt7ZpUhaCO6K/vVjPVR2oA3r+SO68LypY29rLbRWSFrYpsnt34zLnHzA/wBa4StybxNeyaWbM29sJGhFu9yF/etEOik9Kw6OodAooooAKKKKACiiigAooooA+kvC/wDyLOl/9ecP/oArRrO8L/8AIs6X/wBecP8A6AK0aACiiigAooooAKKKKACiiigAoopG+6fpQB434s/4QnVvEN3fT+KJbeVm2vGLRmCleDz+FZX9m+A/+hwm/wDANq5DV/8AkLXv/XxJ/wChGqtAHc/2b4D/AOhwm/8AANqP7N8B/wDQ4Tf+AbVw1FAHc/2b4D/6HCb/AMA2o/s3wH/0OE3/AIBtXDUUAdz/AGb4D/6HCb/wDaj+zfAf/Q4Tf+AbVw1FAHc/2b4D/wChwm/8A2o/s3wH/wBDhN/4BtXDUUAdz/ZvgP8A6HCb/wAA2o/s3wH/ANDhN/4BtXDUUAdz/ZvgP/ocJv8AwDaj+zfAf/Q4Tf8AgG1cNRQB3P8AZvgP/ocJv/ANqP7N8B/9DhN/4BtXDUUAdz/ZvgP/AKHCb/wDaj+zfAf/AEOE3/gG1cNRQB3P9m+A/wDocJv/AADaj+zfAf8A0OE3/gG1cNRQB3P9m+A/+hwm/wDANqP7N8B/9DhN/wCAbVw1FAHc/wBm+A/+hwm/8A2o/s3wH/0OE3/gG1cNRQB3P9m+A/8AocJv/ANqP7N8B/8AQ4Tf+AbVw1FAHc/2b4D/AOhwm/8AANqP7N8B/wDQ4Tf+AbVw1FAHc/2b4D/6HCb/AMA2o/s3wH/0OE3/AIBtWT8PtDtfEGsS2N20iKLdnUo2CGGMfhWjZeC3i8P67qGqiWOSyWRbdVOAzIMlj6jpQBL/AGb4D/6HCb/wDaj+zfAf/Q4Tf+AbVXl8N6avibw/pwM/k6hBHJN843Zbrg44qrq2hWNr4bvdQiM3nQ6o1qmWBGwE9RjrQBpf2b4D/wChwm/8A2o/s3wH/wBDhN/4BtVDwHpvhzV7hdO1Jb/7dI7FGiYCPaBnnjr1qdtH8O3lprdxpgv1XT7cFRM4yZNxB6DkYxQBY/s3wH/0OE3/AIBtR/ZvgP8A6HCb/wAA2qU+F/DkH2bSLu6u49UubT7QtycCBTgnb+lQeHNJ8IX2j3dxcLqnn6dB5l2UdQrHJB2cc9KAHf2b4D/6HCb/AMA2o/s3wH/0OE3/AIBtVXwd4c07xHrOpLCblLCGMmAswD7j93dx9apeHdCiv9N1x50mN1YxjyUQ4y+4jBGOelAGv/ZvgP8A6HCb/wAA2o/s3wH/ANDhN/4BtVLUdA0zTbrSNHuHmk1S4lQ3mxxsiVj90DH3qlh8N6c/iPxDp7faPJ0+CSSD5xnKjjJxzQBY/s3wH/0OE3/gG1H9m+A/+hwm/wDANqXTPDfh5IdJsdTmvTqWrRCSJ4seXFn7oI71latoFvYeFXvmaRryLVHs2O75Cqg849cigDU/s3wH/wBDhN/4BtR/ZvgP/ocJv/ANqzvCWlaJcaFqeq60Lwx2bIALdgDhvYitO28JaTN4k0yOKe5l0rUbZ54skLIu0cgnFADf7N8B/wDQ4Tf+AbUf2b4D/wChwm/8A2rPuo/Bs7x2umR6uty86R5mZduN2D29K19U8K+HZZ9V03SZdQi1DTozK3nkNG4AzjIFAEH9m+A/+hwm/wDANqP7N8B/9DhN/wCAbVzng/T7fVvEdlYXW8QzvhthwcY7GtyTwnby+EdQ1S0843NneSJtLZBiU46Y645oAn/s3wH/ANDhN/4BtR/ZvgP/AKHCb/wDapZPCOkPqV3psDXP2kaYl1bZkB3PjLA8cjpWLo+hWtx4SudVujIJ3uUtrMBsKXPUnjkc/pQBq/2b4D/6HCb/AMA2o/s3wH/0OE3/AIBtUt54W8PPJqGi2M97/a1hbmZ5Xx5UhAyQB261z3irSrTTbLRJrXzd17ZCeXe2fmOOnoKANz+zfAf/AEOE3/gG1H9m+A/+hwm/8A2rH1TR7NfB2m63Y+aXklaC6VmyA46Y44/+vXQQeE9Di1aLT7w3heHTDd3eyQZD8cDj60AV/wCzfAf/AEOE3/gG1H9m+A/+hwm/8A2qnb2vg7U9T0+x0uPVkee4VJDOygbD1xgda1bD4fbvGF3Y3JmGlwp5iSKcM4P3RnHXOc/SgCt/ZvgP/ocJv/ANqP7N8B/9DhN/4BtUVrpHhe08NxaprC6k7S3UsCi3cfwk4yCPQU/R/Dei+ILbWJtH+2p9mjU2omYZL4JIYAc9OKAHf2b4D/6HCb/wDaj+zfAf/Q4Tf+AbVVbSfDun6dot5qy6gVvreRpRCwyJAwAxkcDrTfH2l+HdFl/s/T1v/tw2OxlcGPYRn060AXP7N8B/9DhN/wCAbUf2b4D/AOhwm/8AANq4aigDuf7N8B/9DhN/4BtR/ZvgP/ocJv8AwDauGooA7n+zfAf/AEOE3/gG1H9m+A/+hwm/8A2rhqKAO5/s3wH/ANDhN/4BtR/ZvgP/AKHCb/wDauGooA7n+zfAf/Q4Tf8AgG1H9m+A/wDocJv/AADauGooA7n+zfAf/Q4Tf+AbUf2b4D/6HCb/AMA2rhqKAO5/s3wH/wBDhN/4BtR/ZvgP/ocJv/ANq4aigDuf7N8B/wDQ4Tf+AbUf2b4D/wChwm/8A2rhqKAO5/s3wH/0OE3/AIBtR/ZvgP8A6HCb/wAA2rhqKAO5/s3wH/0OE3/gG1H9m+A/+hwm/wDANq4aigDuf7N8B/8AQ4Tf+AbUf2b4D/6HCb/wDauGooA7n+zfAf8A0OE3/gG1H9m+A/8AocJv/ANq4aigDuf7N8B/9DhN/wCAbUf2b4D/AOhwm/8AANq4aigDuf7N8B/9DhN/4BtR/ZvgP/ocJv8AwDauGooA7n+zfAf/AEOE3/gG1H9m+A/+hwm/8A2rhqKAPqTw41s2gWH2OYz24t0WOQrjeoUAHHbpV+sTwF/yJmkf9eqfyrboAKKKKACiiigAooooAKKKKACkb7p+lLSN90/SgD5X1f8A5C17/wBfEn/oRqrVrV/+Qte/9fEn/oRqrQAUUUUAFFFFABRRRQAUUUUAFFFFABRRRQAUUUUAFFFFABRRRQAUUUUAFFFFABRRRQAUUUUAdf8ACtius3zK20iwlIPocVsab4kvPEHh3XvtPyi30bZjP3n53N+PFedxSyREtFK8ZIwSrEZHpRHLJGrrHK6K42uFbAYeh9aAPUrfT7q/13wtrVqqyWFvaJ50wYYjKjkGs5rC613wbqMelRfaGfWZJVAIGVyeefrXAJdXMcDQR3MyQt96NZCFP1FLDd3UCbILqeJc52pIVGfwoA67wPpd9pHj+xttQgMEpR3Ckg8bT6Unhz/kB+Mf+uR/9DNckbq6aYTNdTGUDAcyHcB9aYs0qq6rK6q/3wGIDfX1oA9U0SwvZbWzsdRNvq3h6Wy8xruVQGtzg/KD144H/wCquY8GBF0LxesbbkFkQh9Rk4/SuUW6uFtzbrczLCTkxiQ7T+HSmpLJGrrHK6K4w4ViAw9D60Aeg+Ebuw8O+DYL3UJLiNr+9Dp5CgsVj9c9s5zWvasNA1rxXqMMayIbeO7hXPDbsn+deTvLI6JG8rsifcUsSF+g7U43VyylWuZiCoUgyHBUdB9KAO81q3i1LVfD/i2zUCO8uIo7pR/BKGA/X+grbk1q4u9c8UaXJDarFbWsux0jw7cdz3615OlxOkflpPKqbt20OQM+uPWgXFwHeQXEodxh23nLD3PegD0200+61HUPB+r2aLLZWtugnlDDEZU5INV9R0+71/whdrpMX2ktrs0owwGUweefqK87jurmKFoY7mZIn+8iyEKfqKWG7uoU2Q3U8SZztSQqP0oA7vQ/D2rxeE9f0h7Mi9kMLJFuGSMn/CtjS0Np4k8MaXIyG7tNPmEyBgdhbkA/lXlwv74MWF9chj1Pmtk/rUaTzJMZknkWU9XDkN+dAHd67D4nuLqwn1XR7W0toLxCJIUCk5bAzg810GuX1xrB8TaBatHBewYeIxqA08eBuUnuf8a8nkvryRdsl5cOM5w0pIz+dNW5uFnM63EolPWQOdx/GgDc+HHHjbTM8fvT/I12elaqmk6EZpsG2l1yaG4U9CjZB/xry2OWSOQSRyMjg5DK2Dn60rTTNH5bTSMm7dtLHGfXHrQB6N4qv00f4o6dcK2IEhijbnjYcg/pUPxBktdJv9H0O2bbb285u5fqz8fkM/pXn8sskrBpZXkYDALMSQPSkllkmffNI8jdNzsSf1oA9Xlsbiy8VeIdfuAiabNZP5U+4bX3KMY/KsbxJ4e1fWNF8Ny6daGdItNRXIYDB49a4R7q5eBbd7mZoV+7GZCVH4dKel/fIgRL65VQMACVgAPzoA7v4bQJOdT8L6ouwxSpcBSejxsNw/l+tSeENRl1Tx/rl/AqyM9tKIFboQCAo+hx+teeLcTrK0qzyLI2dzhyCc9cmkhmmgffDNJE2MZRipx+FAHoSweI5PFWhXmtaVbWUcd0I1MKBQSx74PtWlovia9uvGcegOf3cN5cMXz99drbV/A5/SvL3vr1yu+8uG2nK5lJwfUVGs8yzecs0iy9d4YhvzoA9Q0dtZXwXB/Yun217L9vn3rMgYKu48jJqr4fn1PQbDxLfXlutveJJFcNEuAuGYkgD0xmvPYr28iXbFeXEa5zhZSBmmvdXLh99zM2/AfdITux0z60Ad58WntZLfQZbLAt5EkkjA9GKt/Mmsr4r/8AI4P/ANe8X/oNcs8sjoiPK7KnCAsSF+npRLLJM++aV5Gxjc7En9aAGUUUUAFFFFABRRRQAUUUUAFFFFABRRRQAUUUUAFFFFABRRRQAUUUUAFFFFABRRRQAUUUUAFFFFABRRRQB9MeAv8AkTNI/wCvVP5Vt1ieAf8AkS9I/wCvVP5Vt0AFFFFABRRRQAUUUUAFFFFABRRRQBz0vgjwpJI8kmiWzO7FmJ3ck9e9N/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AB7/ABro6KAIrO2gs7WK1tYxFDEoVEHRQO1S0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9k=" id="116" name="Google Shape;116;p3"/>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17" name="Google Shape;117;p3"/>
          <p:cNvSpPr/>
          <p:nvPr/>
        </p:nvSpPr>
        <p:spPr>
          <a:xfrm>
            <a:off x="0" y="3"/>
            <a:ext cx="12192000" cy="49287"/>
          </a:xfrm>
          <a:prstGeom prst="rect">
            <a:avLst/>
          </a:prstGeom>
          <a:solidFill>
            <a:srgbClr val="C4CD21"/>
          </a:solidFill>
          <a:ln>
            <a:noFill/>
          </a:ln>
        </p:spPr>
        <p:txBody>
          <a:bodyPr anchorCtr="0" anchor="t" bIns="45700" lIns="45700" spcFirstLastPara="1" rIns="45700" wrap="square" tIns="45700">
            <a:noAutofit/>
          </a:bodyPr>
          <a:lstStyle/>
          <a:p>
            <a:pPr indent="0" lvl="0" marL="45720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Helvetica Neue"/>
              <a:ea typeface="Helvetica Neue"/>
              <a:cs typeface="Helvetica Neue"/>
              <a:sym typeface="Helvetica Neue"/>
            </a:endParaRPr>
          </a:p>
        </p:txBody>
      </p:sp>
      <p:sp>
        <p:nvSpPr>
          <p:cNvPr id="118" name="Google Shape;118;p3"/>
          <p:cNvSpPr txBox="1"/>
          <p:nvPr>
            <p:ph idx="1" type="body"/>
          </p:nvPr>
        </p:nvSpPr>
        <p:spPr>
          <a:xfrm>
            <a:off x="1991544" y="1556793"/>
            <a:ext cx="8229600" cy="45259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t/>
            </a:r>
            <a:endParaRPr sz="2000">
              <a:latin typeface="Arial"/>
              <a:ea typeface="Arial"/>
              <a:cs typeface="Arial"/>
              <a:sym typeface="Arial"/>
            </a:endParaRPr>
          </a:p>
          <a:p>
            <a:pPr indent="0" lvl="0" marL="0" rtl="0" algn="l">
              <a:lnSpc>
                <a:spcPct val="90000"/>
              </a:lnSpc>
              <a:spcBef>
                <a:spcPts val="1000"/>
              </a:spcBef>
              <a:spcAft>
                <a:spcPts val="0"/>
              </a:spcAft>
              <a:buClr>
                <a:schemeClr val="dk1"/>
              </a:buClr>
              <a:buSzPts val="2000"/>
              <a:buNone/>
            </a:pPr>
            <a:r>
              <a:t/>
            </a:r>
            <a:endParaRPr sz="2000">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t/>
            </a:r>
            <a:endParaRPr/>
          </a:p>
        </p:txBody>
      </p:sp>
      <p:sp>
        <p:nvSpPr>
          <p:cNvPr id="119" name="Google Shape;119;p3"/>
          <p:cNvSpPr/>
          <p:nvPr/>
        </p:nvSpPr>
        <p:spPr>
          <a:xfrm>
            <a:off x="1596997" y="1559209"/>
            <a:ext cx="9144000" cy="552432"/>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595959"/>
              </a:solidFill>
              <a:latin typeface="Helvetica Neue"/>
              <a:ea typeface="Helvetica Neue"/>
              <a:cs typeface="Helvetica Neue"/>
              <a:sym typeface="Helvetica Neue"/>
            </a:endParaRPr>
          </a:p>
        </p:txBody>
      </p:sp>
      <p:sp>
        <p:nvSpPr>
          <p:cNvPr id="120" name="Google Shape;120;p3"/>
          <p:cNvSpPr/>
          <p:nvPr/>
        </p:nvSpPr>
        <p:spPr>
          <a:xfrm>
            <a:off x="1394008" y="1017408"/>
            <a:ext cx="9144000" cy="552432"/>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595959"/>
              </a:solidFill>
              <a:latin typeface="Helvetica Neue"/>
              <a:ea typeface="Helvetica Neue"/>
              <a:cs typeface="Helvetica Neue"/>
              <a:sym typeface="Helvetica Neue"/>
            </a:endParaRPr>
          </a:p>
        </p:txBody>
      </p:sp>
      <p:sp>
        <p:nvSpPr>
          <p:cNvPr id="121" name="Google Shape;121;p3"/>
          <p:cNvSpPr/>
          <p:nvPr/>
        </p:nvSpPr>
        <p:spPr>
          <a:xfrm>
            <a:off x="2589420" y="684987"/>
            <a:ext cx="9144000" cy="552432"/>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595959"/>
              </a:solidFill>
              <a:latin typeface="Helvetica Neue"/>
              <a:ea typeface="Helvetica Neue"/>
              <a:cs typeface="Helvetica Neue"/>
              <a:sym typeface="Helvetica Neue"/>
            </a:endParaRPr>
          </a:p>
        </p:txBody>
      </p:sp>
      <p:sp>
        <p:nvSpPr>
          <p:cNvPr id="122" name="Google Shape;122;p3"/>
          <p:cNvSpPr txBox="1"/>
          <p:nvPr/>
        </p:nvSpPr>
        <p:spPr>
          <a:xfrm>
            <a:off x="18132" y="468192"/>
            <a:ext cx="10806587" cy="685084"/>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3600"/>
              <a:buFont typeface="Arial"/>
              <a:buNone/>
            </a:pPr>
            <a:r>
              <a:rPr b="1" i="0" lang="no-NO" sz="3600" u="none" cap="none" strike="noStrike">
                <a:solidFill>
                  <a:schemeClr val="dk1"/>
                </a:solidFill>
                <a:latin typeface="Georgia"/>
                <a:ea typeface="Georgia"/>
                <a:cs typeface="Georgia"/>
                <a:sym typeface="Georgia"/>
              </a:rPr>
              <a:t>Questions discussed in the presentation:</a:t>
            </a:r>
            <a:endParaRPr b="1" i="0" sz="3600" u="none" cap="none" strike="noStrike">
              <a:solidFill>
                <a:schemeClr val="dk1"/>
              </a:solidFill>
              <a:latin typeface="Georgia"/>
              <a:ea typeface="Georgia"/>
              <a:cs typeface="Georgia"/>
              <a:sym typeface="Georgia"/>
            </a:endParaRPr>
          </a:p>
        </p:txBody>
      </p:sp>
      <p:sp>
        <p:nvSpPr>
          <p:cNvPr id="123" name="Google Shape;123;p3"/>
          <p:cNvSpPr txBox="1"/>
          <p:nvPr/>
        </p:nvSpPr>
        <p:spPr>
          <a:xfrm>
            <a:off x="161466" y="1535089"/>
            <a:ext cx="12173869" cy="4293443"/>
          </a:xfrm>
          <a:prstGeom prst="rect">
            <a:avLst/>
          </a:prstGeom>
          <a:noFill/>
          <a:ln>
            <a:noFill/>
          </a:ln>
        </p:spPr>
        <p:txBody>
          <a:bodyPr anchorCtr="0" anchor="t" bIns="45700" lIns="91425" spcFirstLastPara="1" rIns="91425" wrap="square" tIns="45700">
            <a:spAutoFit/>
          </a:bodyPr>
          <a:lstStyle/>
          <a:p>
            <a:pPr indent="-457200" lvl="0" marL="457200" marR="0" rtl="0" algn="l">
              <a:lnSpc>
                <a:spcPct val="150000"/>
              </a:lnSpc>
              <a:spcBef>
                <a:spcPts val="0"/>
              </a:spcBef>
              <a:spcAft>
                <a:spcPts val="0"/>
              </a:spcAft>
              <a:buClr>
                <a:schemeClr val="dk1"/>
              </a:buClr>
              <a:buSzPts val="2600"/>
              <a:buFont typeface="Arial"/>
              <a:buChar char="•"/>
            </a:pPr>
            <a:r>
              <a:rPr b="0" i="0" lang="no-NO" sz="2600" u="none" cap="none" strike="noStrike">
                <a:solidFill>
                  <a:schemeClr val="dk1"/>
                </a:solidFill>
                <a:latin typeface="Georgia"/>
                <a:ea typeface="Georgia"/>
                <a:cs typeface="Georgia"/>
                <a:sym typeface="Georgia"/>
              </a:rPr>
              <a:t>What are controversial issues?</a:t>
            </a:r>
            <a:endParaRPr b="0" i="0" sz="14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chemeClr val="dk1"/>
              </a:buClr>
              <a:buSzPts val="2600"/>
              <a:buFont typeface="Arial"/>
              <a:buChar char="•"/>
            </a:pPr>
            <a:r>
              <a:rPr b="0" i="0" lang="no-NO" sz="2600" u="none" cap="none" strike="noStrike">
                <a:solidFill>
                  <a:schemeClr val="dk1"/>
                </a:solidFill>
                <a:latin typeface="Georgia"/>
                <a:ea typeface="Georgia"/>
                <a:cs typeface="Georgia"/>
                <a:sym typeface="Georgia"/>
              </a:rPr>
              <a:t>Why are controversial issues so challenging to discuss?</a:t>
            </a:r>
            <a:endParaRPr b="0" i="0" sz="14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chemeClr val="dk1"/>
              </a:buClr>
              <a:buSzPts val="2600"/>
              <a:buFont typeface="Arial"/>
              <a:buChar char="•"/>
            </a:pPr>
            <a:r>
              <a:rPr b="0" i="0" lang="no-NO" sz="2600" u="none" cap="none" strike="noStrike">
                <a:solidFill>
                  <a:schemeClr val="dk1"/>
                </a:solidFill>
                <a:latin typeface="Georgia"/>
                <a:ea typeface="Georgia"/>
                <a:cs typeface="Georgia"/>
                <a:sym typeface="Georgia"/>
              </a:rPr>
              <a:t>Why and how to address controversial issues in the society?</a:t>
            </a:r>
            <a:endParaRPr b="0" i="0" sz="14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chemeClr val="dk1"/>
              </a:buClr>
              <a:buSzPts val="2600"/>
              <a:buFont typeface="Arial"/>
              <a:buChar char="•"/>
            </a:pPr>
            <a:r>
              <a:rPr b="0" i="0" lang="no-NO" sz="2600" u="none" cap="none" strike="noStrike">
                <a:solidFill>
                  <a:schemeClr val="dk1"/>
                </a:solidFill>
                <a:latin typeface="Georgia"/>
                <a:ea typeface="Georgia"/>
                <a:cs typeface="Georgia"/>
                <a:sym typeface="Georgia"/>
              </a:rPr>
              <a:t>Why and how to address controversial issues in the classroom? </a:t>
            </a:r>
            <a:endParaRPr b="0" i="0" sz="14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chemeClr val="dk1"/>
              </a:buClr>
              <a:buSzPts val="2600"/>
              <a:buFont typeface="Arial"/>
              <a:buChar char="•"/>
            </a:pPr>
            <a:r>
              <a:rPr b="0" i="0" lang="no-NO" sz="2600" u="none" cap="none" strike="noStrike">
                <a:solidFill>
                  <a:schemeClr val="dk1"/>
                </a:solidFill>
                <a:latin typeface="Georgia"/>
                <a:ea typeface="Georgia"/>
                <a:cs typeface="Georgia"/>
                <a:sym typeface="Georgia"/>
              </a:rPr>
              <a:t>How to keep the classroom safe when working on controversial issues?</a:t>
            </a:r>
            <a:endParaRPr b="0" i="0" sz="14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chemeClr val="dk1"/>
              </a:buClr>
              <a:buSzPts val="2600"/>
              <a:buFont typeface="Arial"/>
              <a:buChar char="•"/>
            </a:pPr>
            <a:r>
              <a:rPr b="0" i="0" lang="no-NO" sz="2600" u="none" cap="none" strike="noStrike">
                <a:solidFill>
                  <a:schemeClr val="dk1"/>
                </a:solidFill>
                <a:latin typeface="Georgia"/>
                <a:ea typeface="Georgia"/>
                <a:cs typeface="Georgia"/>
                <a:sym typeface="Georgia"/>
              </a:rPr>
              <a:t>Why and how to work with controversial issues at the whole-school level?</a:t>
            </a:r>
            <a:endParaRPr b="0" i="0" sz="14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chemeClr val="dk1"/>
              </a:buClr>
              <a:buSzPts val="2600"/>
              <a:buFont typeface="Arial"/>
              <a:buChar char="•"/>
            </a:pPr>
            <a:r>
              <a:rPr b="0" i="0" lang="no-NO" sz="2600" u="none" cap="none" strike="noStrike">
                <a:solidFill>
                  <a:schemeClr val="dk1"/>
                </a:solidFill>
                <a:latin typeface="Georgia"/>
                <a:ea typeface="Georgia"/>
                <a:cs typeface="Georgia"/>
                <a:sym typeface="Georgia"/>
              </a:rPr>
              <a:t>How to help teacher students prepare to work with controversial issues?</a:t>
            </a:r>
            <a:endParaRPr b="0" i="0" sz="1400" u="none" cap="none" strike="noStrike">
              <a:solidFill>
                <a:srgbClr val="000000"/>
              </a:solidFill>
              <a:latin typeface="Arial"/>
              <a:ea typeface="Arial"/>
              <a:cs typeface="Arial"/>
              <a:sym typeface="Arial"/>
            </a:endParaRPr>
          </a:p>
        </p:txBody>
      </p:sp>
      <p:sp>
        <p:nvSpPr>
          <p:cNvPr id="124" name="Google Shape;124;p3"/>
          <p:cNvSpPr/>
          <p:nvPr/>
        </p:nvSpPr>
        <p:spPr>
          <a:xfrm>
            <a:off x="1" y="6576769"/>
            <a:ext cx="6932246" cy="281232"/>
          </a:xfrm>
          <a:prstGeom prst="rect">
            <a:avLst/>
          </a:prstGeom>
          <a:solidFill>
            <a:srgbClr val="00ABCD">
              <a:alpha val="4705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4"/>
          <p:cNvSpPr/>
          <p:nvPr/>
        </p:nvSpPr>
        <p:spPr>
          <a:xfrm>
            <a:off x="0" y="49291"/>
            <a:ext cx="5502652" cy="6808710"/>
          </a:xfrm>
          <a:prstGeom prst="rect">
            <a:avLst/>
          </a:prstGeom>
          <a:solidFill>
            <a:srgbClr val="00ABCD">
              <a:alpha val="4705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130" name="Google Shape;130;p4"/>
          <p:cNvSpPr/>
          <p:nvPr/>
        </p:nvSpPr>
        <p:spPr>
          <a:xfrm>
            <a:off x="1287004" y="935286"/>
            <a:ext cx="9144000" cy="552432"/>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595959"/>
              </a:solidFill>
              <a:latin typeface="Helvetica Neue"/>
              <a:ea typeface="Helvetica Neue"/>
              <a:cs typeface="Helvetica Neue"/>
              <a:sym typeface="Helvetica Neue"/>
            </a:endParaRPr>
          </a:p>
        </p:txBody>
      </p:sp>
      <p:sp>
        <p:nvSpPr>
          <p:cNvPr id="131" name="Google Shape;131;p4"/>
          <p:cNvSpPr/>
          <p:nvPr/>
        </p:nvSpPr>
        <p:spPr>
          <a:xfrm>
            <a:off x="5383014" y="731838"/>
            <a:ext cx="3019533" cy="1103587"/>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254000" lvl="0" marL="342900" marR="0" rtl="0" algn="l">
              <a:lnSpc>
                <a:spcPct val="100000"/>
              </a:lnSpc>
              <a:spcBef>
                <a:spcPts val="0"/>
              </a:spcBef>
              <a:spcAft>
                <a:spcPts val="0"/>
              </a:spcAft>
              <a:buClr>
                <a:srgbClr val="000000"/>
              </a:buClr>
              <a:buSzPts val="1400"/>
              <a:buFont typeface="Helvetica Neue"/>
              <a:buNone/>
            </a:pPr>
            <a:r>
              <a:t/>
            </a:r>
            <a:endParaRPr b="0" i="0" sz="1400" u="none" cap="none" strike="noStrike">
              <a:solidFill>
                <a:srgbClr val="595959"/>
              </a:solidFill>
              <a:latin typeface="Helvetica Neue"/>
              <a:ea typeface="Helvetica Neue"/>
              <a:cs typeface="Helvetica Neue"/>
              <a:sym typeface="Helvetica Neue"/>
            </a:endParaRPr>
          </a:p>
          <a:p>
            <a:pPr indent="-254000" lvl="0" marL="342900" marR="0" rtl="0" algn="l">
              <a:lnSpc>
                <a:spcPct val="100000"/>
              </a:lnSpc>
              <a:spcBef>
                <a:spcPts val="0"/>
              </a:spcBef>
              <a:spcAft>
                <a:spcPts val="0"/>
              </a:spcAft>
              <a:buClr>
                <a:srgbClr val="000000"/>
              </a:buClr>
              <a:buSzPts val="1400"/>
              <a:buFont typeface="Helvetica Neue"/>
              <a:buNone/>
            </a:pPr>
            <a:r>
              <a:t/>
            </a:r>
            <a:endParaRPr b="0" i="0" sz="1400" u="none" cap="none" strike="noStrike">
              <a:solidFill>
                <a:srgbClr val="595959"/>
              </a:solidFill>
              <a:latin typeface="Helvetica Neue"/>
              <a:ea typeface="Helvetica Neue"/>
              <a:cs typeface="Helvetica Neue"/>
              <a:sym typeface="Helvetica Neue"/>
            </a:endParaRPr>
          </a:p>
          <a:p>
            <a:pPr indent="-276225" lvl="0" marL="342900" marR="0" rtl="0" algn="l">
              <a:lnSpc>
                <a:spcPct val="100000"/>
              </a:lnSpc>
              <a:spcBef>
                <a:spcPts val="0"/>
              </a:spcBef>
              <a:spcAft>
                <a:spcPts val="0"/>
              </a:spcAft>
              <a:buClr>
                <a:srgbClr val="000000"/>
              </a:buClr>
              <a:buSzPts val="1050"/>
              <a:buFont typeface="Helvetica Neue"/>
              <a:buNone/>
            </a:pPr>
            <a:r>
              <a:t/>
            </a:r>
            <a:endParaRPr b="0" i="0" sz="1050" u="none" cap="none" strike="noStrike">
              <a:solidFill>
                <a:srgbClr val="595959"/>
              </a:solidFill>
              <a:latin typeface="Helvetica Neue"/>
              <a:ea typeface="Helvetica Neue"/>
              <a:cs typeface="Helvetica Neue"/>
              <a:sym typeface="Helvetica Neue"/>
            </a:endParaRPr>
          </a:p>
        </p:txBody>
      </p:sp>
      <p:sp>
        <p:nvSpPr>
          <p:cNvPr descr="data:image/jpg;base64,%20/9j/4AAQSkZJRgABAQEAYABgAAD/2wBDAAUDBAQEAwUEBAQFBQUGBwwIBwcHBw8LCwkMEQ8SEhEPERETFhwXExQaFRERGCEYGh0dHx8fExciJCIeJBweHx7/2wBDAQUFBQcGBw4ICA4eFBEUHh4eHh4eHh4eHh4eHh4eHh4eHh4eHh4eHh4eHh4eHh4eHh4eHh4eHh4eHh4eHh4eHh7/wAARCALgAy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myuscbSOcKoyTQA6iqH9r6f/z8D8jR/a+n/wDPwPyNAF+iqH9r6f8A8/A/I0f2vp//AD8D8jQBfoqh/a+n/wDPwPyNH9r6f/z8D8jQBfoqh/a+n/8APwPyNH9r6f8A8/A/I0AX6Kof2vp//PwPyNH9r6f/AM/A/I0AX6Kof2vp/wDz8D8jR/a+n/8APwPyNAF+iqH9r6f/AM/A/I0f2vp//PwPyNAF+iqH9r6f/wA/A/I0f2vp/wDz8D8jQBfoqh/a+n/8/A/I0f2vp/8Az8D8jQBfoqh/a+n/APPwPyNH9r6f/wA/A/I0AX6Kof2vp/8Az8D8jR/a+n/8/A/I0AX6Kof2vp//AD8D8jR/a+n/APPwPyNAF+iqH9r6f/z8D8jR/a+n/wDPwPyNAF+iqH9r6f8A8/A/I0f2vp//AD8D8jQBfoqh/a+n/wDPwPyNH9r6f/z8D8jQBfoqh/a+n/8APwPyNH9r6f8A8/A/I0AX6Kof2vp//PwPyNH9r6f/AM/A/I0AX6Kof2vp/wDz8D8jR/a+n/8APwPyNAF+iqH9r6f/AM/A/I0f2vp//PwPyNAF+iqH9r6f/wA/A/I0f2vp/wDz8D8jQBfoqh/a+n/8/A/I0f2vp/8Az8D8jQBfoqh/a+n/APPwPyNH9r6f/wA/A/I0AX6Kof2vp/8Az8D8jR/a+n/8/A/I0AX6Kof2vp//AD8D8jR/a+n/APPwPyNAF+iqH9r6f/z8D8jR/a+n/wDPwPyNAF+iqH9r6f8A8/A/I0f2vp//AD8D8jQBfoqh/a+n/wDPwPyNH9r6f/z8D8jQBfoqh/a+n/8APwPyNH9r6f8A8/A/I0AX6Kof2vp//PwPyNH9r6f/AM/A/I0AX6Kof2vp/wDz8D8jR/a+n/8APwPyNAF+iqH9r6f/AM/A/I0f2vp//PwPyNAF+iqH9r6f/wA/A/I0f2vp/wDz8D8jQBfoqh/a+n/8/A/I0f2vp/8Az8D8jQBfoqh/a+n/APPwPyNH9r6f/wA/A/I0AX6Kof2vp/8Az8D8jR/a+n/8/A/I0AX6Kof2vp//AD8D8jR/a+n/APPwPyNAF+iqH9r6f/z8D8jR/a+n/wDPwPyNAF+iqH9r6f8A8/A/I0f2vp//AD8D8jQBfoqh/a+n/wDPwPyNH9r6f/z8D8jQBfoqh/a+n/8APwPyNH9r6f8A8/A/I0AX6Kof2vp//PwPyNH9r6f/AM/A/I0AX6Kof2vp/wDz8D8jR/a+n/8APwPyNAF+iqH9r6f/AM/A/I0f2vp//PwPyNAF+iqH9r6f/wA/A/I0f2vp/wDz8D8jQBfoqh/a+n/8/A/I0f2vp/8Az8D8jQBfopsUiyxrIhyrDINOoAKKKKACiiigAooooAKKKKACq+pf8g+f/rmasVX1L/kHz/8AXM0AcZRRRQAUUUUAFFFFABRRRQAUUUUAFFFFABRRRQAUUVR17WNN0LTJNS1a8itLWP70jnv2A9T7UAXqK8/0v4xeBdQ1GOxi1CeOSVwkbSW7BWYnAGa7bVtRsNJsZL7U7uG0tohl5JWCqKALVFecSfGzwAlwYhqFy6g481bZtv8ALNb2q+P/AAtplrpV1dX7+RqwzZukTMJBkD04696AOpopk8iQQSTSHCRqXY+wGTWN4O8V6L4tsp7zQ7h54YJPKkLRlMNjOOfagDcorjPFfxO8G+Gr5rC/1IyXaffht0MjJ9ccA+1XvBvjrwx4tLx6LqKyToNzQSKUkA9cHqPpQB0tFUdc1fTdD06TUdWvIrO1j+9JI2Bn0HqfauHt/jV4BmvBb/2hcRKTgTSW7BPz7UAejUVSn1Wwi0WTWftCSWKQmczRncCgGcjHXiqvhLxJpPinSf7U0adprXzDHuZCp3DrwfrQBr0VU1jUrDR9Om1HU7qK1tYRl5ZDgCuHs/jN4Cub5bRdRuIy7BVke3YISenOKAPQ6KAcgEdCM1R17VrHQ9HudW1KbybS2TfI+M4H0HWgC9RWN4R8TaP4q0x9R0S5M9ukhiYlCpDAZwQfrR4s8UaH4WsFvNcv0tY2O2NcEvIfRVHJoA2aK4nwr8UvB/iTVY9L0+9mW8lJEUcsLLvwM8Hp0FdtQAUVwniD4teCNF1J9PuNSeeeNtsgt4jIqHuCRxmun8Ma/pXiXSU1TRrr7TasxXdtKkMOoINAGpRXMeKvHnhnwxqtvpmsXzQXVwgdFEbN8pOASR05rpmICls8AZyPSgBaK89l+M3gCKV431ScMjFSPsz9QcHtWtpPxD8Lap4f1LXbO9kex0wA3TmFgVGM8DGTQB1lFedn40/D7/oKT/8AgM/+Fdn4b1rT/EOjQavpcrS2k+fLdlKk4ODwaANGimyOscbSOwVVBZiewFc54O8c+G/Ft1c22h3zTy2yhpFaNl+UnGRnrQB0tFYnjDxTo3hPT4r/AFu4eCCWURIyxl8sQTjA9ga0dI1Cz1bTLbUtPmWe1uUEkTr3B/kfagC1RWD4f8X6Fruralpem3LyXWmsVulaMqFIYqcE9eRXNXHxn8AQymP+1J5MEglLZ8Z/KgD0Oiuf8KeNPDHijK6Jq0NzKoy0JysgHrtPNdBQAUVgaT4w0LVPE974bs7l31GyDNPGYyAoBAPJ4PLCofD/AI58Na7r91oWnXxfULUuJInjK5KNtbBPXB9KAOlorE8YeKtF8J2cF3rdw8EVxL5UZWMvlsZxx7CtOe9tbewN/cXEcFqIxI0sjbVVSM5JPSgCxRXnV58afANvcmBdRuJwDgyRW7FPz71s3vxE8J2nhq08Ryag5027mMMMqwsSXAJIxjI6GgDrKKjtpo7i2iuIjmOVFdDjGQRkViX/AIw0Kx8WWvha4uXXVLoBooxExBBzj5unY0Ab9FUPEGrWOhaPc6tqUjR2lsu6VgpYgZx0H1qtpfiXRdR8Mr4khvFTS2Vn8+UbAArFSTnpyDQBsUV50PjT4AN59n/tKcLu2+d9nbZ+eK6PxR408PeG00+TVbt411HP2YpGzb+h7dPvCgDoqK57T/GegX3iy48LQXUg1W3DF4XiZRwATgng8HNaXiDV7DQdHuNW1SbybS3XdI+Ccc4HA68mgC/RXE3vxS8G2el2GpXN9OltfhzbMbZ/nCHDHGPWq1l8YPAd5ewWdvqczTTyLHGDbOMsTgdqAO/opSMEg9RXD+Jvip4L8P6k+nXmpPNdRnbKlvGZPLPoSOM+1AHb0Vz2k+NPDmqeGbnxHZ3+/TbQMbiQxsDHtGSCuM9DXOJ8aPh+0wj/ALUnUE/fNs+3+VAHolFVtL1Cy1Swiv8ATrqK6tZhujljbKsKwvFXjzwz4Y1W20zWL4wXNwoZFEbMACcAkjpzQB01FHbI5Fc74v8AG3hnwoqjW9TjglcZSFQXkYeu0c496AOiorhfDXxX8Ga/q0Gl2V7Ol3cOEhSWBl3t6A9KTVvi14H0rVLrTb3UpkubWVopVFu5AYdRnHNAHd0Vy/g7x74Z8W3k9pod5JPLBH5kgaJkwucdSPesrXfi54H0fUnsJtSeeaNtsht4jIqHuMjj8qAO9orN8Na5pfiPSI9V0e5FzaSEqr7SvI6gg1pUAFFFFABRRRQAUUUUAFFFFAHZaX/yDoP9wVZqtpf/ACDoP9wVZoAKKKKACiiigAooooAKKKKACq+pf8g+f/rmasVX1L/kHz/9czQBxlFFFABRRRQAUUUUAFFFFABRRRQAUUUUAFFFFABXjv7UOnajc6FpF/bwyXFhZ3DNdxpnjIG1j7cMM9s17FWJ4l8UeHtAntLTXb+G1+3b1iEw+RsYyD2A5HWgDkfAur/DDxYtlFpmm6bb39ttkitpIRHNGy91P8WD6E1yfxHWbx18brDwTPcSR6VZKHmRDjcdu9z9cYUelYfxsi8Hw61o954Hmt11p7jLpp7ZX/ZbA4DbsdOvNavxCe+8C/GXTPG15bPJYXkSLcsgyA+zZIv1/iHrQB69b+DPCUFgLGPw5pn2cLt2tAGJHuTyT715N+0nHa6Zc+D44Y1gtLR2Coo4RFK8D8BXqEPxC8EzWAvl8S6eISu75pQGH1U85ry/9oq6s9UuvBd5bSJcWl1IXjb+F0Yp/MUAdVqXxm8AT6dcwx6pcF5IXRR9kk6lSB2rgvhNrc/h74J+L9VtW23EdyFhb0dkAB/DOa9j1fwd4STSrx08M6SrLbuVItVyDtPPSvHfhHoc3iL4K+LtJtRuuJboNCPV1QED8cYoA634AeC9I/4Q+LxFqllDf6jqLvJ5lwu/YmccZ7k5JNc/8dtDtvBXiDRPGfhuJdPla4KTRwjapYcg49xkEd62fgN480a38Kp4Z1y9i02/093RVuTsDoTnqe4OQRWJ8Zdct/iF4o0Xwb4XkF+I5zJPPHygY8dfRRkk0AP8cyN8QfjVo/he4kdNKggjnkiVsA7ovNY/XaQor1XWfAfhTUtCk0htDsoIjGVjeKIK8RxwwbrmvKfiDHJ8PvjLpHi5oZJdKmijhkdR02x+Uw+u0BhXpmtfErwbp+gSarHrlpdDyy0MMT5kkbHC7eooA8r+E2o3kHgnx54Tu5TIunWs7Q5P3eGVwPbIB/E12X7MH/JM/wDt9k/ktcl8KdIvj8P/ABv4s1CIxnVbWYQgjG4YZmYe2SB+Faf7PPirw3o3w++x6rrVnZ3H2uR/LlkCttIGDQBq/tOabqd94JtJ7GKSa3tLsS3cacnZtIDEegNP+H2sfC7xVp9hpsGl6bbX8KJttZ4QkgdQOVb+LkZ61117498H21nbXU+uWhtLuZrdJQdyFwuSpPbgjr614z8eo/A23T9Q8JTWi629yCV09uGX+8QOA2cYx1oA+jDycnrXkP7SepTTWGjeELElrrVbtWZR3RSAB+LEfka9T0Y3TaPZNe8XRt4zNn+/tGf1rwXVdNvfid8bNUj0/VJNOt9Ij8uO7jBJQocfLgjkuT37UAavwX83wf8AFPxB4FunPlTDzbbP8RXkEfVSf++ag/aBgksPiH4f8Ratp8moaBCiJJGBldwcllP1BH1xisPx14a1j4a+KtA8V3Gu3Gtk3IWSeUEMu3+Akk5yu78q9t1nxf4NS9TRNX1KxU3VstwsVyAY5I2+7yeO3SgCj4Ivvh74juotW8N2+mi+tlOAkIimiBGCCvHbiup1mG4uNIvYLV9lxJbukTZ6MVIH618+6lDoFn8dfD//AAr2VG8yVPtSWzloly3zAH+7tzkdBX0RfXMFlZz3lw4SCBGkkY9lAyTQB85/BrWPB/hptQ8P+OdKit9Ta4wbi8t964xgqSfu85OehzX0D4fs9IsdJih0OG3h09syxiA/uzuOSRXAeM9X+FPi3wxPf6hqGmTMICYpgdtyjY4A/iznsa4v4YeIL/w98CPEWozSSCJJzDppY/xuoB2+wJz9c0AYHjCzvPH2v+NvEtrue20eNRAR3VGxgfgHb8K90+E+u/8ACRfDfTb5n3TpAbef/fQbf1GD+NeUfDj4T61qngy31KPxdd6RHqKF3tYlba68gFsMM5H861P2fLmfQfEnibwJfP8AvIWaWHPGSnysQPdSp/CgDmPg7q3gXTbnX18ZLYM8l1/o/wBpg8zgM2cccdq9J8U3nhLUPgz4quvCEdmtobZklNtD5YLgDqMc8GuO/Z78OaFr0/iVtZ0q2vjDdgRmVc7cs2cV6J8StG0rQ/hD4ltdIsIbKBrR3ZIhgFuOaAPNfhd4o+Fmm+C7Sz8TWtk+qI7mVpNPaVsE8fMFOeK9y8KXGj3fh2zu/D8cUemToZLdY4vLXGTn5e3INeQ/B+5+GsfgGyTxF/YH9oh5PM+1Ihkxu4zn2r2Hw3daNdaPC/h+S1fTkzHF9mx5a4PIGPc0Acv8dNe/sH4b6jJG+24uwLSHB5y/BI+i5ryLwPZ3Xw5+IXhS4vSY7bW7FVmzwF8wkYP+6Shro/jl5/i/4laB4Dsp/LCfvJ3Az5bP/ER/soCfxrG+Knwz1zQfC/8Ab03iy81r7A6YjmVv3SkgblJY4wcUAdf+1Tx4H04H/oJLn/v29ZfwT1y58J+LLj4e61IRBOwm02R+mWG4AezD9QRVb4162viL4J+GtYVgXnuo/Nx2kWN1YfmDW/8AGPwfLrHgvTPEmkqy6xpFtFIpj+9JEFBI+q9R+NAGd8Ef+Sl+P/8ArtL/AOjmqp+zNpWl6lZeI21DTbS7KXUQUzRB9oIfIGaj/Zuv31TxT4r1KVQJLqBZZAP7zNlv1zSfs267ouj2XiJdV1S0sjJcxsgmkClgA+cZ+tADvjx4XsfB82l+M/C0Y0y5S6EciQnCFsEhgO3Qgjoa9v0S9/tLRrHUAu37TbxzY9Nyg14Z8X/E0PxG1bS/BfhDdfqLjzJ7hFOzOMcH0AJJPSvdtLtI9P021sIjlLaFIlPqFAGf0oA8Z+GP/JxHi7/rlN/6MjrzUx6tYeKPEXi3R2YT6JrDPIB/ceWQEn2yAD7NXpXwx/5OJ8Xf9cpv/RkdJ8DLW3vvGHxBs7uJZbee4eORGHDKZZARQBW+O/iCz8UfDLw1rViR5c9+NyZ5jcI25T9DT/jPdXniDxR4T+H9vcNBa3UNvJcFT94v8oz67QpOPcV538Q9I1DwbqN14QmZ5NNe7S9sXboRyufrg4PuBXoPxptb7QPFHhTx9a27T29tDBHPgcKyfMAfTcGI/CgD1bSfA/hHS9OSwttAsHiVdpaaEO7+7E9TXnH7S2n2Wl/D3R7HTrWO1tYtS+SKMYVcpITj8Sa77S/iN4K1HTlvovEFlEhXLRzSBHQ+hB7157+0hqmn618OdG1LS7pLq0l1L93KnRsJID+oNAHr/h7/AJF/Tf8Ar0i/9AFeP+NP+TnPDn/XKP8Ak9d5ofjzwZFolhFJ4l05HS2iVlMwyCEAIrzv4uXUeh/GLwt4xmy+lSRRnzlGRgE5x/wFwaAPQ/jh/wAkq17/AK4L/wChrXmV3puqan+y5pcemRySmGd5p40GS8SzSZ474JB/Cun+OPjjw3P8OrzT9O1a1vrrUQkcMcDhjjcCWOOnArX8C6hp/gP4UeHl8S3IsBKNuZAflaRmcA+nB5oA5z4Y618L9f8AD1h4futL0621BIljkhuoQrSyDqyv3JPPXNVv2oQFuPCSgYAuJQB6f6us34+j4eXOhx6lodxp/wDbjzqU+wsP3i5+YsF4Hrnrmq/xoa+fwp8OX1Tf9sMRM2/72cRdffGM0AanxgVvCXxg8O+M4lK29yVS4I7lflb80b9K0f2l9UkuLHRvCWnt5k+qXKyFV53KCAv5sw/Kug/aC0P+2fhrdzRpuuNPZbuPHXC8N/46TXnnwiafxz8TrDWrwF4NC0uFPm5HmKu1f/HiW/CgBfj1p9l4fm8C6Yyr9ksYTHJxkFVZNxx3zzXaaN4r+Dd/rdrZ6XY6f9smnVbfGmMp3k/LyV4rnP2mTCPFHhI3OzyAz+Zv+7t3pnPtiu3tdS+EcOoRy2MnhmO4WQGF4kQMGzxg+tAHc3aySW8yRNslZGCt6Njg183/AAo1Twz4R1nVtF8f6UsWoST4F1dQeYqjnIOegJ53d6+kZpY4YXmlYLGil2Y9AAMk1534i1z4U+MNAkudU1DTJ0WM4kc7LiLjt/Fn2oAveMLTRLT4Q6//AMI9Dax2E9lNMv2Yjy2LLyRiuC+GC+BR8Gnk8TLpPmbp9xl2+d1+XH8WfSsn4WNen4L+O42aVtNSJvshfpnY2/H4bM+9anwU+GfhDxF4MtNd1eynuLxppFYeeVQhWwOAM/rQBr/srrdr4S1VpPMFk16Ps2//AHfmx/47n3rz/wAYWd54+8QeNvElrue20eJVt8c7lRwMD6qJG/EV7l8RNQs/Bfw01CXT4IrRIbcwWkUYwod/lXH4nNeU/Dj4T61qng231KPxfeaRHqSl3tYlbDrkgFsMM5H6GgD034d+K01D4SW/iCZvMlsbN1uBnkvCvP5gA/jXn/wL8M2njS61Txx4qjXUriS6McUU3KA4DEkdwMgAdOtM+CUUtlqPjD4ZahLtaSOURHpkgFGIHupVvwpnwP8AFlp4HudT8F+LH/s2RLkyRSyjCbsBSCfQ4BB6UAe0Q+GvDsN/b38OiWEN1bnMMscIVkOMdvY14Do2reEdI+M3i6fxhFBJZvcTLEJbYzDfvHYA44zzXu1v4y8K3Op22m22vWM93dNthijkDFjjPb6V4p4Tl8Lw/Gvxg3iv+zvspnmEf21QV3+YOme+M0Aej+GtS8F+I9I123+H8NrBfizaN3htDAQXBC8kDPIrzP4L614L8PwXnh3xrpUNrqhuCGnvLfcpHTYSfu4OfY5r1/QNa+Hlkl9N4fuNGh8q3M90LNVDeWncgdcZ/Wuc8eap8K/FXhW51C+1DTJpfIYwzIQtwrY+UepOexoA9E0Gz0uw0qG30WGCKw5eJYDlMMckir1eVfswPqDfD2ZbsyG2W8YWm/8Au7RuA9t2f1r1WgAooooAKKKKACiiigAooooA7LS/+QdB/uCrNVtL/wCQdB/uCrNABRRRQAUUUUAFFFFABRRRQAVX1L/kHz/9czViq+pf8g+f/rmaAOMooooAKKKKACiiigAooooAKKKKACiiigAooooAKxPFfhPw94phjj13TY7vy8+W+SrpnrgituigDkvDHw38G+G75b7S9HUXSnKSzOZCh9VzwD710eq6fY6rYyWOpWcN3bSffilXcD/gferVFAHAf8Kc+Hv2nz/7FkznOz7Q238v/r1u6p4I8L6lBptvd6Wph0zizRXZREOOnPPTvXRUUANmjSaF4ZBlHUqw9QRg1k+FfDOieF7Sa10Oz+ywzSeZIu8tlsYzzWxRQByfij4c+DfEl415qujI1y335YXMbP8A72OD9etaHhTwj4c8LROmh6XFas4w8n3pGHoWPOPatyigCpq+mafrFhJYapZw3lrJ96OVcj6+x9xXH2fwi+H9rei7TQ/McHISWZmT8q7uigCtdWNpdaZJpssCfZJIjC0SDaNhGNox04rjf+FQ/D3/AKAI/wC/7/413dFAHJH4b+CjoY0VtDiazWVpkUu25HIAJDZyMgD8qj8O/DHwToF+t9p+iqblDujedzJsPqAeM12NFAAeQevNYnhfwpoPhl7p9Fsfs73bBp2Lli5Gccn6mtuigDL8T+H9I8S6aNO1qzF1bBxIFLEYYdCCKxda+G/gzWLa2hv9HD/ZolhikWRhIEXopbvj3rrqKAOc8JeB/C/hV2l0TS0gmYbTM7F5MemT0H0reureC6tpLW6hSaCVSkkbjKsp6g1LRQBwT/B/4etd/af7DIOc+WJ2Cfl/9eug1nwh4d1bQ7fRLzTU/s62YNFbxMY1UgHHTr1NbtFAEVnbQWdnDZ20YjggjWONB0VQMAVj/wDCI+H/APhKT4nFjt1YjaZ1cjI27eR06Vu0UAYvhjwroXhk3R0Wy+zG7cPN85bcefX6mr+s6bZ6xpdxpmoQ+daXKGOVMkblPbIq3RQBwh+EPw9/6AI/7/v/AI11PhvQ9L8O6Uml6PbfZrRHZ1j3FsE9eTWlRQBh2vhPQbXxRN4misf+JtMCHnZyeCMHA6DgVp6pYWmqabcadfQia1uIzHLGf4lPUVZooA5WT4e+EpPD0WgPphbTYrg3KQmZvlkIwTnOenaunhijigSCNcRogRV9gMAU+igDB8OeEPDvh27vLrRtOW0lvBiba5IIznAB6c1gy/B/4fSSmRtEbJOSBO2K7yigDJ8OeGtB8OwtFomlW1kGGHZFy7fVjya1qKKAMTTPCug6b4hu/EFnZeXqV4CJ5t5O4EgnjoOQKXQPC2h6Df319pVn5FxfuXuX3k72yWzz05JraooAxPFXhPw/4oW3Guaet0bZi0TbipXPXkduBWpPZ2txYmxuLeKe1ZBG0UihlZcYwQanooA4G4+D3w9nuTcNojISc7EnYJ+VbN94E8KXmgW2gzaSg022k82GBHYBXwQTnOT1NdLRQBwn/Cofh7/0AR/3/f8Axrp9U8P6LqmiJouo6fFc2EaKiRSDOwKMLg9QQO9alFAHF6J8K/Auj3631poivOjbkM8hkVT6gHj866HxJoGj+I7D7DrdhFeQBtyh8gq3qCOQa06KAOK0X4VeBNIv1vrXRFeZG3J58hkVT64PH51teKPCuheJmtG1qy+0m0YtB85XaTjPT6CtuigCO5giubaS2njEkMqFHQ9GUjBH5VkeE/Cmg+FYZ4dCsBaLcMrS/OWLEZxyfqa26KAMDxZ4O8O+KpLeTXbD7U1uGWI+YV2g4z0+grFh+EvgCGZJo9CAdGDKfObgg5Heu5ooAZNHHNC8M0ayRupV0YZDAjBBrhrj4QfD2a7+0nQyjZzsjnYJ+Vd5RQBmf2Bo48PP4fjsIodMeIxNbx/KNp6++T69ad4c0PTPD2lppekW/wBntEZmVNxbBJ55NaNFAGT4p8OaP4msEsdatTc2ySCRU3lRuAIB4+prRsraCzs4bO1jEcEEaxxoOiqBgD8qlooAwx4S0AeKv+EoWx26tjBnVyM8beR06UzxV4N8M+KAp1vSYbmRRhZhlZAPTcOo+tb9FAHHeHPhj4J8P6jFqGm6QRdQtuiklmZyjeopNT+F/gfUtRuNQvdG825uZDLK/nMNzHqcZrsqKAOU0P4deDdFluJNP0WNDcwNbzB3Lq8bEZUg/QVmn4P/AA9N59p/sMg5zs89tn5f/XrvaKAIbK1trG0is7O3jt7eJdscUa4VR6AVNRRQAUUUUAFFFFABRRRQAUUUUAdlpf8AyDoP9wVZqtpf/IOg/wBwVZoAKKKKACiiigAooooAKKKKACq+pf8AIPn/ANw1YooA4UK391vyo2t/db8q7nav90flRtX+6PyoA4ba391vyo2t/db8q7nav90flRtX+6PyoA4ba391vyo2t/db8q7nav8AdH5UbV/uj8qAOG2t/db8qNrf3W/Ku52r/dH5UbV/uj8qAOG2t/db8qNrf3W/Ku52r/dH5UbV/uj8qAOG2t/db8qNrf3W/Ku52r/dH5UbV/uj8qAOG2t/db8qNrf3W/Ku52r/AHR+VG1f7o/KgDhtrf3W/Kja391vyrudq/3R+VG1f7o/KgDhtrf3W/Kja391vyrudq/3R+VG1f7o/KgDhtrf3W/Kja391vyrudq/3R+VG1f7o/KgDhtrf3W/Kja391vyrudq/wB0flRtX+6PyoA4ba391vyo2t/db8q7nav90flRtX+6PyoA4ba391vyo2t/db8q7nav90flRtX+6PyoA4ba391vyo2t/db8q7nav90flRtX+6PyoA4ba391vyo2t/db8q7nav8AdH5UbV/uj8qAOG2t/db8qNrf3W/Ku52r/dH5UbV/uj8qAOG2t/db8qNrf3W/Ku52r/dH5UbV/uj8qAOG2t/db8qNrf3W/Ku52r/dH5UbV/uj8qAOG2t/db8qNrf3W/Ku52r/AHR+VG1f7o/KgDhtrf3W/Kja391vyrudq/3R+VG1f7o/KgDhtrf3W/Kja391vyrudq/3R+VG1f7o/KgDhtrf3W/Kja391vyrudq/3R+VG1f7o/KgDhtrf3W/Kja391vyrudq/wB0flRtX+6PyoA4ba391vyo2t/db8q7nav90flRtX+6PyoA4ba391vyo2t/db8q7nav90flRtX+6PyoA4ba391vyo2t/db8q7nav90flRtX+6PyoA4ba391vyo2t/db8q7nav8AdH5UbV/uj8qAOG2t/db8qNrf3W/Ku52r/dH5UbV/uj8qAOG2t/db8qNrf3W/Ku52r/dH5UbV/uj8qAOG2t/db8qNrf3W/Ku52r/dH5UbV/uj8qAOG2t/db8qNrf3W/Ku52r/AHR+VG1f7o/KgDhtrf3W/Kja391vyrudq/3R+VG1f7o/KgDhtrf3W/Kja391vyrudq/3R+VG1f7o/KgDhtrf3W/Kja391vyrudq/3R+VG1f7o/KgDhtrf3W/Kja391vyrudq/wB0flRtX+6PyoA4ba391vyo2t/db8q7nav90flRtX+6PyoA4ba391vyo2t/db8q7nav90flRtX+6PyoA4ba391vyo2t/db8q7nav90flRtX+6PyoA4ba391vyo2t/db8q7nav8AdH5UbV/uj8qAOG2t/db8qNrf3W/Ku52r/dH5UbV/uj8qAOG2t/db8qNrf3W/Kuzup7W1iMlzJFEg7sQKkj8uSNZEClWAZTjqDTs7XFdXscRtb+635UbW/ut+VdztX+6Pyo2r/dH5UhnDbW/ut+VG1v7rflXc7V/uj8qNq/3R+VAHDbW/ut+VG1v7rflXc7V/uj8qNq/3R+VAHDbW/ut+VG1v7rflXc7V/uj8qNq/3R+VAFfS/wDkHQf7gqzRRQAUUUUAFFFFABRRRQAUUUUAFFFFABRRRQAUUUUAFFFFABTLglYJGBwQpxT6juf+PeT/AHD/ACpPYGY1tq0yYEyiQevQ1p21/bT8LJtb+63Brm6K5o1ZI51UaOuormra+uYOFkJX+63IrSttXhbAmUxn1HIraNWLNVUTNOimxyRyLujcMPY06tCwooooAKKKKACiiigAooooAKKKKACiiigAooooAKKKKACiiigAooooAKKKKACiiigAooooAKKKKACiiigAooooAKKKKACiiigAooooAKKKKACiiigAooooAKKKKACiiigAooooAKKKKACiiigAooooAKKKKACiiigAoopk00UMZkmkSNB1ZjgUAPormdU8Y6fb5S0VrqT1HC/nXKap4j1W/wAq05hiP8EXH5nrXXSwdSe+hy1MXThtqd9qmvaZpwInuFMg/wCWafM1cpqnjS8mylhCtun99vmb/AVyvf3or0KeCpw31OGpjKk9tCW7ubi6kMlzNJM/q7Zr1rSv+QZaf9cU/wDQRXkB6V6/pX/ILtP+uKf+gisMwVoxNcA7ykWaKKK8s9MKKKKACiiigAooooAKKKKACiiigAooooAKKKKACiiigAoJwCfSikk+430NAGf/AGxbf3ZPyo/ti2/uyflWFRXL7WRz+0kbv9sW392T8qP7Ytv7sn5VhVjeKdZm0lLOKzsvtt7eziCCIyBFJwSSWPQYFNVZDVSTO2/ti2/uyflR/bFt/dk/KvK77x1cW8KyroFx+5tPtd+kkgRoE3lPlB+8cgke1PTx5DLqlxpkFluuYtQjswpkxuV1JV/zGMU+eY+aZ6j/AGxbf3ZPyps2rW7xOoV8lSBxXlL+N9Yht7+W48PRRmzvEsmH2sYMzFcDOOmGBzVhfG1xPZwJZ6OZdTlu5bU25nURho03swfoRjp70c8w5pHZ0Vx9n46tZoJ7ieze3iTS/wC0IyzcuASrp9QQPzFJY+K9YvdU+wwaFAGjjgefzLxVZDIobAB64FZ8jM+VnY0VxOk+PPtV60N3pZhhZbloHimEjN5GdwZRyuQOKSz8c3MmknULjRWiRjAYWWYOjpK20ZYdHHdaORhys7mKSSNt0bsh9Qa0LbV5UwJlEg9Rwa4d/F9t/bWv6XHAWk0i188ndxKQMso9McfnW5pN19v0q0vtnl/aIUl25zt3DOKE5R1HdxOvtr63uOEkAb+63BqzXI1atr+5g4WTcv8AdbmtY1u5oqvc6Sis221aF8CZTGfXqK0I3SRdyMGHqDWqknsaKSew6iiiqGFFFFABRRRQAUUUUAFFFFABRRRQAUUUUAFFFFABRRRQAUUUUAFFFFABRRRQAUUUUAFFFFABRRRQAUUUUAFFFFABRRRQAUUUUAFFFFABRRRQAUUUUAFFFFABRRRQAUUUUAFFFFABRTZHSNSzsFUdSTgVgap4u0y0ykDG6kHaP7v51cKc5u0UROpGCvJnQ1Q1PWNO05c3Vyit2QHLH8K4PVPFOq32VSQWsR/hj6/ia4vxndXNtoFxPbzNHOzInmdWG5gCfrzXbHAuMeao/uOOWNTfLBHo2qeNZnzHp1uIx/z0l5P4CuYvr27vpN93cSTH0Y8D6DpXD31rqFnNZaR/bVy9veXwQSBh56JsJKlsdyPSsg69rFnJp0qSTXqwNdxzRnrKiOFBPuK6YSp0dOW39L/M55KpV+1f+v8AgHo9FeZx6jq0trYreXWpiWS8uVlSzOZMhQQoHoDVuS41Q6hZWurXOsRyfYgzpYj5t28gFxg44xn3rRYpPoQ8M11PQaK5G4sriLxbbWq6xqZhe1e4KNMPvKQAOnT1rJ0e5uZvDt1fm/1z7VHayvulOICckDacckcflTeIs7Nf0iVQur3PRK14/EmtRxJEl5tRFCqNg4Arxu38RapcWtx/pU0VxHYxRSD+65kALj3Kkc+9a3iCK/0mG2tW1fUJ7eS+CqYGzcBNhypOOeeRxUyrQmruN1/wbFqlODspWZ6f/wAJNrn/AD+n/vgUf8JNrn/P6f8AvgV5fq4vobKykjvdaWwMckkjnBuEfjaXGM7Bz2reu45b3wokn9pSiUW4l+0WrbfMIXORkdDQlTd/c29BN1Fb39zsT4l1zP8Ax/N/3yKP+El1v/n+b/vkV5XZrfXNvo9q2sagBd2cl3LIJBv3hRgA44X2q/faleyfDJdS+0SJdtApMsfDZ34yPelenZvk29BtVLpcx6KfEmuf8/zf98ik/wCEj1v/AJ/3/IV4/Jql6YJbdb7VhbpqEMahgBd7WUlhjHtxXc+HIwmlowmv5RIxb/Tf9avbB4GBx+tOn7ObsooVT2kFdyZ03/CR63/z/v8AkK9Qt2LQRs3JKgn8q8ar2S1/49ov9wfyrlx8Ix5eVWOrAzlJyuySiiivNPQCiiigAooooAKKKKACiiigApJPuN9DS0kn3G+hoA5KiiiuE5ArB8XaXqF8dOvNLa2N5p9z56R3BKpINpUgkcjrW9RQnYE7Hn+r+E/E97G++/sLibULD7HfyyZXyxvLbkAHzYBxzjpmm/8ACAXI8TW+tJPbiSHVPtDfMfng2qADx94Fc/jXoVFUptFczOL1Pwjd31pq9tI1q8d/rMV8FZjgwqEDKeOp2mqsPhHXNNtrSPS206T+zLyd7KOVioeCVSMOQOGXPvkVvfEaSSLwPq0kUjRusBIZTgjkd64+3eW38aLc3Gp3DCa7EEVzDcb0jJhB+zyRHpj727nrVRu0NN2NLUfAM91pHh2xW8iD2DbL1xkCWFm3Og/EDg1Zu/DeqJ44uddtdP0S6jleExyXMrrLAEXB2gKRXGRzTWWialE+oXZupbJJ/OS682G7HnqDMpzlDzgrxxV7xRNc3GuXtvH9ou0fXbSMQRXRi3qbUkqGzhcnmqsx2Zu+HvBN9ouqx6laS2STzi5ivG6kq7Fo3XI5YcZHcVVtvBOum3u/Ok023eV7f91bswilaOQM0xGMK7DsBiqPiu0axjsm828gt7eweeS0i1DdPaN5gzOMnEoHTGe9eo2zrJbRSK5kV41YORjcCOuKltrUUmzgU8C6pHdTakt/E97e/bFvEZ/3YSZSF28ZyMJnPpXSeD7fxDZ2UVjrMOmLDbwJHC9rM7sxUY+YMoxxW9RUczsS5NhRRRSEFPilkibdG7KfY0ylVSxwoJPoKANO21iRcCdA49Rwa0ra8t7gfu5Bn+6eDWPbaXcS4LgRr/tdfyrTttMtocFl8xh3auiDn1NoOZdooorY1CiiigAooooAKKKKACiiigAooooAKKKKACiiigAooooAKKKKACiiigAooooAKKKKACiiigAooooAKKKKACiiigAooooAKKKKACiiigAooooAKKKKACiiigAooooAK5PxD4purKRoINPkjboJJ1wD7gd66ymTQxTxmOaNJEPVWXIrSlKMZXkrmdSMpK0XY8l1HUr7UGLXd1JIP7ucKPwqpXoeqeDtPucvas1q/oOV/KuW1TwzqtjlvJ8+Ifxxc/p1r2aOJpSVo6Hk1cPVi7y1MWquq2MGpWEtlc7vLkHJU4IPUEe+atkEHBBB9DSV0tJqzOdNp3Rgf8Ita/Zipvbw3fnCcXe4eYHAwPbGOKsad4fsrG4tJoXlZrZJVG853mQgsze+RWvRUKlBO9inUm1a5jQ6HY2NxHfGeRfImluMsRgFxhs+wqpf22l6ldPrFvr8lsYohFJJbyrgLnPNaniX/kXtQ/69pP8A0E15/emzbT7lrHydg0WMTmMDbv3j72O/WuerJQ923n+f+RvSTnrc7O3fRbjU7a6j1aOe4jgNqv7wHfu559ziqH9kaVp9tNYT+IrlbYIY2gklUKgfOOPzIqpdQi48L3E8TaVJe2bx3KGwHQJzhvfGRWdd7rrRYdccQJJqOrLKv2gfII1BVQ3twamc12KjF9zoItH8O30kphvBI13brb/u5Bk+XtO4f7QwKbdaJpMLRWtxrc8V/JOJ1maVRK7AbR+lVlurO313QpprjTY1EdyJJLYhYt2F6e/Ss7xJNYT3XiCQyQSyyR2v2RsglhnnYfr6USlBK9lf/gXCMZN2u7f8GxuTaXpl5NHZHxBctfw70LiZfNKtjchHpxWhbXmgrp40m21C3EaQmIKsgJCgYP5Cuc0bR7jUdbvZ2e3igttUMrME/fllUfLu7Cqnh5o/+EfvFkk0n/U3Plqo/wBJ3bm6+2M/hihVHHpvf8AcE+u1vxOii0jSdSsLOHT9UkDWMfkpNbyAtsIwQfrWjdaJZzeH/wCxFMkVsECAqfmABz+ea53wYbRtdtDY+VtGixi4MQGPM3L97H8XWu1renGMot2MajlGVrnPP4UtWhO6/vTctOszXRcGQsowv4DNa+l2b2VsYXvLi7JYt5kxBb6cdqtUVpGnGLukZynKSs2FeyWnNrEf9hf5V43Xsdn/AMekP/XNf5V5+Y7RO/L95EtFFFeWekFFFFABRRRQAUUUUAFFFFABSSfcb6GlpGGVI9RQByVFbH9ir/z8H/vj/wCvR/Yq/wDPwf8Avj/69cnspdjn9nIx6K2P7FX/AJ+D/wB8f/Xo/sVf+fg/98f/AF6PZS7B7ORj0Vsf2Kv/AD8H/vj/AOvR/Yq/8/B/74/+vR7KXYPZyMC+tLa+tJLO8hWa3lG2SNs4YfhVJfD+iLq41caZAL4LtE2Dnpjp0zjjOM11n9ir/wA/B/74/wDr02XR1SNn88naCcbafs5oOSRyVp4Z8P2gvFt9ItUF4CtwNpIdT1HPQewxUR8I+GTpa6YdHtzZrL5wjy338Y3E5yTg461uUVndk3ZhyeEfDMlvbW76NbNDasWhUljtycnvkjPY5Fbg4GAAB2AooouxXCigAk4AJNXbbTLmXBZfLX1b/Cmk3sNJspVLBbTTnEcbN79q27bS7aLBYGRvVun5VdUBRhQAPQVrGi+poqXcybbR+jXEn/AV/wAa0oLeGAYijVffvUtFbRglsaKKQUUUVRQUUUUAFFFFABRRRQAUUUUAFFFFABRRRQAUUUUAFFFFABRRRQAUUUUAFFFFABRRRQAUUUUAFFFFABRUV3cw2sDTTuFQfrXI6trVzeMUjJhh/ug8n6mtadGVTYyqVYw3OjvtZsbQlWl3uP4U5NZM/ieQk+RaqB2Lt/hXO0V2xw0FvqccsTN7aGyfEeoE8LCP+A0+PxLeA/PDCw9sisOir9jT7Ee2n3OrtfEtrIcXETwn1HzCtm3uIbiPzIZFkX1U153UttcTW0okgkaNvbv9axnhYv4dDaGKkviPQ6KxtE1uO8IguMRz9vRvp71s1xTg4OzOyM1JXQUUUVJQUUUUAFFFFABRRRQAUUUUAFFFFABRRRQBn6noum6iD9ptkL/314b865bVPBM8eX0+4Eo/uScH867mit6eIqU9mY1MPTqbo8fvbG7spNl1byRH/aHB/Gq9eyzRRTRmOaNJEPVWGRXPap4P065y9qWtZP8AZ5X8q76eYRek1Y4amBkvgdzzp1WRGSRVdWGCrDIIqCOwsY4HgjsbVIX+/GsKhW+oxg10WqeGdVsct5P2iIfxxc/p1rGIIOCCD6Gu2MoT1jqccozho9CtbWNjbB1trK2hEgw4jiVdw98Dmlks7OS3W3ktLd4F+7G0SlV+gxgVPRVWXYm7KZ0rSzGIzplkUUkhfs6YBPXjFOGn6eGiYWNqDD/qiIV+T6ccVar1PR9PsH0m0drO3ZjCpJMYyeK569aNFJ2N6FKVZtXPKY44oy5jjRC7bn2qBuPqfU1WTS9LSQyJptkrnOWECgnPXnFe1f2bp/8Az423/foUDTtPHSxtv+/S/wCFczx8P5Tp+oz/AJjxu1tbW1Ura20FurHJEUYQH8qmr1/+z7D/AJ8bb/v0v+FH9n2H/Pjbf9+l/wAKazCP8ovqEv5jyCivX/7PsP8Anytv+/S/4Uf2fYf8+Vt/36X/AAo/tGP8of2e/wCY8gr2Oz/49If+ua/ypgsLEHiyth/2yX/CrAGBgcCuXE4lVrWVrHThsO6N7vcKKKK5DqCiiigAooooAKKKKACiiigAooooAKKKKACiiigAooooAKjuf+PeT/cP8qkqO5/495P90/ypPYGcrRVy2025mwSvlr6tWnbaXbxYMmZW9+lcsacmcyg2YkFvNMcRRs38q0rbRzwbiTH+yv8AjWuqqo2qoA9AKWto0ktzVU0tyG3toIB+7jAPr3qaiitUrGgUUUUAFFFFABRRUN1cR26bpDz2A6mhuwXJqY8saffkVfqaxbnUJ5iQp8tfQdfzqoeTk8n3rF1exm6nY6H7Za5/18f51Iksb/ckVvoa5qgcHI4PtS9s+wvaM6iisK2v54Tgt5i+jf41r2lzHcJlDz3U9RWkZqRcZJk1FFFWUFFFFABRRRQAUUUjMFUsxAA6k0ALSMyqPmIH1rMu9TOStuP+Bn+lZ0kkkhzI7Mfc1lKqlsZuojfa6tlPM8Y/GlS5t2PyzIf+BVzlFT7Z9ifaM6gHPTmiuchuJoTmORh7dq1LLUUkISbCN2PY1caiZammX6KKK0LCiiigAooooAKZPLHDC0sjBUUZJNPrmvGF6cpYxtx96T+grSnDnlYipPkjcydY1CTULku2REv+rT0Hr9apUVg+PI9Ql8OSppsrJKZE3BJAjumfmVWPRiOlenpCOiPM1nLVm9RXC+F9Z+xG00+GW5uI7nUmtzFeZE9mNm7Yx/i6frSf8Jpq06QfYdJtpJJIrmZw8xUKsL7TjjkkfrS9rG39f11K9lK53dFcLdeOb4B7q10qKSxhtLa7nZpsOqy9gMckVdXxdcnWhD/Z6DTWvTYrN5n7zzQuclf7vaj2kRezkdbRXnOr694i1Twfb6otpbWcUt3D5RS4O5vnwQeOBkD8DXoqb9i+YFD4G4KcgHvinGalsKUHHccCQcjg113hvVPtkX2edv36Dg/3h/jXIVLazyW1wk8ZwyHIqatNVI2KpVHCVz0Oio7WZLi2jnj+66gipK8pqx6iYUUUUAFFFFABRRRQAUUUUAFFFFABRRRQAUUUUAFFFFABWfqWjabqAP2m1Qsf414b860KKcZOLumKUVJWaOG1TwTMmX0+4Eg/55ycH865m+sbyxk2XdvJEf8AaHB/GvX6ZNFHNGY5o1kQ9QwyK7aePnH4tTjqYGEvh0PGj0r1vQv+QLZ/9cV/lWRqng/TbrLWpa1kP93lfyrd0+A2tjBbswYxoFJHfAp4vEQqwXKLC0J0pPmJ6KKK4DuCiiigAooooAKKKKACiiigAooooAKKKKACiiigAooooAKKKKACiiigAooooAKKKKACiiigAooooAKKKKACiiigAooooAKKKKAIbu4W3hMjcnsPU1gTSvNIZJDkn9KsapP510VH3U4H171kWuraXdzSwWupWk8sWfMSOZWZMdcgdK5qkrswnK7LlFZcXiLw/Lv8rXNOfy1LPtuVO1R1J54FX5bm3heFJZ442mbZEGYAyNjOB6nANQSS0VSi1jSZVuWj1OzdbU4uCsykRH/a54/Gnf2npv26Ox/tC1+1yJ5iQeaN7L6gdSKQFunxSPFIHRsMKpxajp83k+VfWz+eWEW2QHzCv3gPXGDn0xRYajp+oCQ2F9bXQibZJ5MgfY3ocdDTA6qyuFuYQ44YcMPQ1PWDps5hul5+Vvlat6umEuZG8ZXQUUUVZQUUUUAFYmpXhncxocRg/wDfVXdYn8u38tT8z8fh3rFrCrLoZVJdAooorEyCiiigAooooA1dJvCSLeU5/uE/yrTrmASCCOCK6Gym8+2WTv0b610UpX0NoSvoTUUUVqaBRRRQAHpXn+ozm5v5pj/E5x9O1d3eNttJm9EJ/SvPB0rtwi3Zx4t7IKzfE1np99o00GqS+TbZVjLv2mNgflYHsc4q7exyS2c0cMrRStGyo46q2ODXmD+INY1Lw9qlxLMVXTrSK3nR41ZXuTLhmIIweBXRUmloznpwbd0df/whummxWL7XfG4+0/ajeiX98ZMYzn6cVht4W06a/wBJhstXkTTRDcQiRLgCWWRmyye4+9mrGn6rfXXie4SbxBHZiO9FnHYtGD5ibM7h33E9D04rE8MzzWen6HFFeeaW1G8Dq6KTGQG6cZUnr+PpWb5L7f1oapS7/wBanRP4JhuPENxJO80WlC2t4YoIpcCUR5+Vx1wOP1rUHhPTBrR1QPc/64zi38z90JSMb8euK4qyvvElxb2LHxJcr9r02a8bEKfK0ZOFHHQ96m1PxJrKjTNSuL+WCxeyglkW08stvY/MXRjkg9sUKUOwuWb6nZHwzp7eGY/D5ef7NGQUcNiRWDbgQfXNaUt1a2Ztre4ukSSUiOISN80jdPxNYfjm/urdtKtbfUP7OivbkxzXQAzGoQsMZ4GSAOa5rQ3utd8T+Gb6+umaVbW5YERrh/LlADYI43DGSPTitOdKXKkRytrmbPSqKKK1MjrfB85ksJISf9U/H0P+TW3XLeC2P2u4TsYwf1/+vXU15eIVqjPSoO9NBRRRWJsFFFFABRRRQAUUUUAFFFFABRRVTUdQtrGPdM/zH7qDqaaTbshNpK7LdQ3F1b24zNNGn1auT1DXry5JWFvIj9F+9+dZTEs25iWPqTk11QwjfxM5Z4pL4UdnJr+mIf8AXF/91Saj/wCEj07P/LX/AL4rj6K2+qwMvrMzt4dc02Q4FwFP+0CKvRSxyrujkVx6qc151UkE0sD74ZHjb1U4qJYRdGXHFPqj0SiuW03xHKhCXq+Yv99RyPqO9dLbzxXEQlhkV0PQiuWpSlDc6YVYz2JKKKKzNAooooAKKKKACiiigAooooAKKKKACiiigAooooAKKKKACiiigAooooAKKKKACiiigAooooAKKKKACiiigAooooAKKKKACiiigApk7+XC7/3VJp9Qaj/x5S/7tJ7Cexz45bJ6185eCbZo/GFnNeQ2djbyXGrNa3cKETXco3AwSN0xg5A74r6MrgPEvijw/o+uf2L/AMItLewWDx3F3cQQKY7Jpmwr46kk8kiuWO5jF6Hl+kx2Y+CesPJB4YW4/sh/Je0YG9I3/N5o+ld78R9W0/U5fB40nULe8li1Ln7PKHKMbWbHToeK2fGI8M+FY7L7L4LtdQuNVuPsUcNrBGrSFlLYOcZBC1iaf4s8Nrcaevhn4fyXV7Okk5it4I4pLeSFjGwbOPmBYjI9apvmHfqecadJaJ4XuIbWx09TJ4Skaae1mJkJDjcJ16b92cE81rY0/wC2SyN5P9vDxPpwt2P/AB8eR5UfC99mM+1ereFJtB1LUdc0uPwvBptxEkD6hG8KfvTKrNtbHXGDmufj8aaTd6tp91pPgSbUtVliuBE8SRCWKOCUxH5j29Panza7f1uFzzHwKt9H4h0bTdQklTS7ltXvLWeIEtECk0ciqPUFQ3413vwLOm2+vy2NrFYyyDR4XjvdPYrHPDuwvnR/wzc85PrW5b+KFGuf2Vp3w7vZrjTVjaQxCIfZGnXcw68Hk5x15qXwj4r0BvEkmmaT4Yl061vLqaBNQigVYrmeIZcHHI74J4NF32FJ3O/rpLV/Mto365UZrm639L/48Yvp/WiluOnuWaKKK6DYKKKKAMPWH3XpXsoArmJfFegxa+NCkv1W+LBNu07Q5GQpboGPpXR6h/x/S/739K8wt7qKz8Saxot3o097d32src2y+UdioY1Am3dPlIPfNcr1kzB6tnSQ+OPDMzXqx6kD9iieWU7GwUT7xXj5gPalh8beGptIutUj1HNtalRPmNgybjhflxnBJrzCdZ7rw7Dp0Vnd/aNI0e/ivFaBlCO/3QCRzn2qxfWOoQaV4gs9Qlu7rVJobBre6MfDW4dMAADGUJOafIh8qPTbLxZoF5aQ3VtfB45rlbVfkIYSt0UgjI/GodR8beG9P/4+r5l/fyW+FiZjvjxuHA7ZFcF5N1p8V7Jqi3d1qFjr8F1f3Plk+bAFwkiqB0A6gUljp+oapremXFncXmmR32p6hPDciD5hEyrg7W6bsHrRyr+vkLlR3F14+8LW9zDbvqDM8yq8Rjhdg4YZGCBz/Spr3xt4bs7SK6n1DEcsskShY2LExnDnAGcA9TWZNpMejeIPBWm2KzNa2bXC7jyRmM8k9sk1x2nSto7Q6hfWt0LeSPVbVWSBn/ePNlFwB3ApWXQEkelzeLNAiF0W1BCLWGOeUqCcRyfdYeoOe1dfoEm5XUdCAwr5p1XQNagtnuYoJ0ltdOsLa6h2E7o2UbvxVgpr6Q8O/fH/AFxH9KtJKSsOOjRtUUUVubBRRRQBHdLvtZUHUoR+led9OPSvSK4LV7c2upTw4wAxK/Q8iuzCS3Rx4tbMqVm6nFpOn6RfXFzZxfZQrXFyqx534GSSO54rSrI8aKz+ENXRFLMbKUAAZJO012TdotnLDWSRZtbfS7iWHWI7S38+SJSk5jHmBSOBn6VVvf7EsdSsoJLKEXF7O/lMkQ/1m35iT2OO9eb2ySJYzXelw6iNNgWyecMJM+arfvCAeTgYzjitGxuHm1u31fyrtrP+3pWDNE2VR48KcHkAmsfaX6f1c19n5/1Y7jQm0XVNOhvLGzjEIWSGMNHtKruIZQPQnNIbLQZdUS1bSbdpraFXjka3GxVzgAN0yPSvP5W1DS/CVlf2cc0d/p97PZzRMCuRMxAwO+CVIqbxBp15ptrqGnxNdP5OhQpuVmO6Tzl3Ee/X8KPaabf1Yfs9d/6uel31rZ31sYb23huYCclZFDLmiO0s0kikjtoVaFDHEyqBsU9VHoOBXmmp2ZsbnUrIrff2JBqNpJOiu7Hy2Rt+D1IzjOK6f4VyJJ4ZlaJ5Gi+2z+WZCS23dx156VcZ3laxEoWje51dFFFamR0HgtD9ouJOwQL+Z/8ArV1FY3hG38rTTKRgytn8Bx/jWzXl13eoz06CtBBRRRWJqFFFFABRRRQAUUUUAFFFQahdR2do9xJ0UcD1PYU0m3ZCbsrsqa7qiafFtXDTsPlX09zXG3E0txK0szl3bqTS3U8lzcPPM2Xc5Pt7VFXp0qSprzPNq1XN+QUUUVsZBRRRQAUUUUAFW9Mv57CfzImyp+8h6MKqUUmk1ZjTad0egWF3De2yzwng9R3B9DViuH0LUGsLwMxPkvxIP6126kMoZTkEZBrzK1L2cvI9KjV515i0UUViahRRRQAUUUUAFFFFABRRRQAUUUUAFFFFABRRRQAUUUUAFFFFABRRRQAUUUUAFFFFABRRRQAUUUUAFFFFABRRRQAUUUUAFMuE8yB0/vKRT6KAOXrx/wCJXhHxHqXjbULrTtOu5V1G0t7a2vLa5ESWoSTdIZR1Jx0P4V7VqcPk3TYHyv8AMKq1yK8Wc+sTz/4x6Ffatp3h+Oz0y81SOy1BJbiK1m8qUxiNlyHJGDkjmuEt/A2v6f8A2Cb7w3ql/Bb2typhsL0RywmSbeivICNxA6nvXvdFCk0ClpY8y0y48UaP4y1vUo/BWpXVvq0VmVKTR5hMcbKytk8kFv0rk18G69a3OkTX3hnVr+K3W/Dx2N2IHVpLouhLZGQV5xXvNFHNqHMec+HPCMl94+1PxNq9jqNhkWclmn2oqMpEAyuFOGwRg5qnoeh+Jbf4ni9h0VtLtvtc8l/cwz/6JeQMP3eIyTiXPUjFepUUcwrhXR2aeXaxp3CisTT4fPuVXHyjlvpXQVrSXU0prqFFFFbGoUUUUAYerptvWPZgDVTJxjJxWxrMPmQCVRynX6VjVy1FaRhNWYu5vU0BmHRj+dJRUEC7m45PHSjJ55PNJRQAuTjFG5s/eP50lFAC7m45PFaehJzLJ9BWYOTiugsIfItlQ/e6t9a0pK7NKa1J6KKK6TYKKKKACsDxdYmSFb2NfmjGH/3fWt+kdVZSrAFSMEHvV05uElIicFONmecUDg1qa9pT2ExkjBNux+U/3fY1l16sZKSujzJRcXZilmznJzRub+8fzpKKokqahptlqE9rNeQ+c1o/mQ5Y4VvXHQ/jVzc394/nSUUguVtVsLXVLJrO8RnhbBwrlSCOhBHIo0yxtNNso7OxhEMEedqgk8nkkk8kn1qzRRZXuO7tYKsafaveXcdvH/EeT6DuahjR5JFjjUszHAA712mg6Yun2+58Gd/vH09qyrVVTj5mlGm5vyNCGNYokiQYVQAB7U6iivLPTCiiigAooooAKKKKACiiigArlvGN2XuI7RT8qDc31PSuprgNUlM2pXEh5zIQPoOBXThY3nfsc2JlaNu5Woqmuqaa1+dPW+tzdg4MO8b8/So4Nb0ee7+yQ6lavcZI8sSDdkdfywa9C6OGzNCsHxjd30I0yy0+6+ySX96tu04QMY1KsSQDxnjvV5Nb0d7SW7XUrVreJgskgkG1SeACaz/Eh0bU9JtruTWo7NIpxJbXkUinZIMjjPB4J4qZO60ZUVZ6owtUv/FVrJJYm+ia7h0uS5DRICJCkowTxwSnBA703UPE+o3n2vUNLuvLsYVtI1AUHMkrAvyR2U4rY0rS9E0u7W6GqmV4bFlkMsgO+N33GQ/U/hVez0Hw5a6Z/wAIvb6mFeWcXYXevmHkMBj0wAPpWdpd/wCv6/I0vHsSeGbjX9Qvzqb38T2DXVxBJaMgHlKhKqVPUnI5z611dchZWfh7T9aivf8AhIv3bSyzWto8yiNZHJDsO55zwehrpv7QsfP8j7XD5vmCLZuGd5GQv1xzV0/h1M576Fmiqd7qmm2LMt5fQQMqhiHcDAJwD+dNs9Y0q8fZaahbTNtLYSQHgdT+FXdE2ZersfCt0bjTvLY5eE7fw7VxVrcQ3VulxbSrLE4yjqchh7Vv+DpSuovF2eM/mKxxEeaDNaEuWaOtooorzD0gooooAKKKKACiiigAooooAKKKKACiiigAooooAKKKKACiiigAooooAKKKKACiiigAooooAKKKKACiiigAooooAKKKKACiiigCC9t1uYSh4YcqfQ1gSI0blHXDDqK6aoLu1juV+bhh0YdRWc4c2qInG5z1FWbmyngJyu5f7wqtXO01uYtWCiiikIKcitI4VQSx6CpraznnI2rtX+8elbFnaR2y/L8znqxq4wci4wbCwthbQ7ernljViiiulKyN0rBRRRTAKKKKAAjIweRWFqNobeTcozGTwfT2rdpHVXUqygqeoNTOPMiZRucxRWjd6Y6ktB8y/wB09RWe6sp2spU+hFczi1uYtNCUUUVJIUU+KKSVtsaFj7Vp2emhSHuMMeyjpVRi5FKLYzSbMlhcSDgfdHr71q0UV0xjyqxvFWQUUUVQwooooAKKKKAGyxpLG0cihkYYIPeuY1bw/JGTLY5kTuh+8Pp611NQ3lwlrbPPIGKoMnAzWlOrKD0M6lOM1qefOrIxV1KsOoIwaSu4iittVs0nuLZTvzjI5A+tU5/DVoxzDNLF7H5hXZHFRe+hySwslscnRXRnwu2fluxj3Snx+F0z+8u2PsqVf1in3I+r1OxzNW7DTrq9fEMZ293PAFdVa6Hp8BDeUZWHdzmtJVVVCqAAOgArKeLX2Uawwr+0zP0jSYNPXcP3kxHLkfyrRoorjlJyd2dkYqKsgoooqRhRRRQAUUUUAFFFFABRTZJEjXdIwUepNUbXUWuL17dLd9q/8tDwCPWgDQPQ15y/32+pr0avPb6Pyb2eM8bZGH612YN6s5MXsjye9hceN57m5EUenDXIvMmWL96kgQFPm7ITwak8KPZtHqVnd3OnnzJLxRBFB/pgJZskN9M16Y0UTBg0UZDHLAqOT6mmrb26yeYtvCr/AN4IAfzrdUbPcwdXTY8gZoJtBvrazS1n2rYql3FFsUjzhhJE6bx3x1rd1DSLXw9qulzaxLbS281xdS3DCALbo7RYUBeg6fnXoawwqpVYYgpbcQEGCfX60ssccqbJY0kX+66gj8jR7HQPa6nht5bajFpcV1Aj/utGRJ42H3onlYfplTXSt9itvFUCIiXMs15bNJbyRlZ0fyxiWNx1jA6g8cGvTTHGxO6NDkYOVHI9PpR5cfmCTy03gbQ20ZA9M+lCo2e43Wv0PEb/AOWwiXzLOMvp9yoFxFvLkzt8sfHDnsa3I5obHW0uLsm3ii1a0MjS9UAte5r1DyIMq3kRZX7p2Dj6elK8ML53wxPk5O5Acn1pRo26g61+hxNzPp+r+JdSuLcw3lsdEba20Mu4OfXuKztU0uFvh14eurbNpcgQRGSFQrFZsI4PrkH9K9HSGFB8kMScY+VAOPSl8uPYE8tNoxhdowPTir9ldak+0tsNtLaGztYrS3QRwwoI0UdgBgVr+F8/21D9G/lWZWx4RjLarvxwiE/0p1X7jFS+NHYUUUV5J6gUUUUAFFFFABRRRQAUUUUAFFFFABRRRQAUUUUAFFFFABRRRQAUUUUAFFFFABRRRQAUUGqVzqMERKp+8b26fnSbS3E2kXaKxZNTuG+7tQfTNQm9uj/y2b9KzdVE+0R0FFYK6hdL/wAtM/UVZh1U5xNH+K01ViCqI1aKjgninXMbg+o7ipK0uWFFFFABRRRQAUUUUAFRSW8En34kP4VLRRYCt9gtf+eQ/M1JHbW8f3YkB+lS0UuVdhWQVm3DX0Go+YGzZ4y/GSv0rSopjERlZQykEHoRS1UZGtGMkQLQHl0H8PuP8KsxusiB0YMp6EUAOooooAKKKKACiiigAprxpIMOit9RTqKAK5sbUn/Uj8DQtlaqeIV/HmrB6Vn6RcXUzTx3EJTY/wApPUg8ilyrsKyL6qqjCqAPYUtFFMYUUUUAFFFFABRRRQAUUUUAFVJv9JuRCP8AVR4aT3PYVLdzGGL5RmRjtQeppbWHyYQmct1Y+p7mgCRVVRhQAPQUtFFABRRRQAUUUUAFFFFABRRRQAUUUUAFFV5buJG2LmR/7qDJpu27m++wgT0XlvzoAlnuIYR+8cA9h1J/CovMupv9VGIU/vP1/KpYLeGHlVy3djyT+NS0AV47SMNvlLTP6vz+QqwAAc4GaKKACuQ8WWxh1LzgPlmGfxHX+ldfVHXLH7dYtGuPMX5kPvW1CfJO5lWhzwscLRSsGVirAgg4IPakr1DzAooooAKKKKACiiigAooooAK6vwdbeXaSXLDmU4X6D/69c5p9rJeXaW8f8R5PoO5rvYIkghSGMYVAAK5MVO0eU6sNC75h9FFFcB3BRRRQAUUUUAFFFFABRRRQAUUUUAFFFFABRRRQAUUUUAFFFFABRRRQAUUUUAFNlkSKMu7YUU6sLUro3Eu1T+7U8e59aicuVEylZBe30lwSq5SP09frVSiiuZtvcwbuFFFFIQUUUUAOjdo3DIxVh3FbGn3wnxHJhZO3o1YtKCQQQcEdDVRk4lRk0dPRVXTbr7RD83+sXhvf3q1XUndXN07hRRRTGFFFFABRRRQAUUUUAFFFFABVSSN7ZzNApaMnLxj+Yq3RQA2KRJYxJGwZT3p1VZYnhkM9uuc/fj/ve496nglSaMPGcj+VAD6KKKACiiigAooooAKqt+71FT2mTB+oq1VbUQRCsw6xMH/Dv+lAFmigHIBHINFABRRRQAUUUUAFFFFABQeBRVW8ZpHW1jOC3Lkdl/8Ar0AJbf6RObpvuLlYh/M1bpFVVUKowAMAUtABRRRQAUUUUAFFFFABRRTJpY4V3SOFHvQA+kZlUZYgD1NVvPnm/wCPeHC/35OB+ApVtFY7rh2mb0PCj8KAA3e87baNpj69FH40n2eab/j5mOP7icD8+pq0AFGAAB6CigBsUccS7Y0Cj2FOoooAKKKKACiiigAooooA5/xLpBl3XlquZMfvEH8XuPeuXr0isfWNDhuy01viKbv/AHW+tdlDEW92RyVqF/eicfRU95Z3FpJsuImQ9j2P41BXanfY42mgooopiCiiigAp8EUk0qxRIXdjgAVc07Sry9IKR7I+7twP/r11ml6Zb6fH+7G6Q/ec9T/hWFWvGHqbU6Ep+hHoemrp9v8ANhpn++39BWjRRXnSk5O7PRjFRVkFFFFSMKKKKACiiigAooooAKKKKACiiigAooooAKKKKACiiigAooooAKKKKACiiigCnq03lWpVfvP8o/rWHV/W33XKp2Vf51h6nqlnp0tnHdyFGvJxBCApO58E446cA1zVHeRhN3ZdornB428OtY215HdSSxXMcskXlwszERkB+AM5GRxVeH4heGJrB7yO5uDGsgiUfZn3SOc/Koxljwc46VHKybM6uisnSvEej6pcW8Fjdec9xbtcx4UgFFbac+hB4x1qlP400KHWpNHaS6a6ilELhLZ2VWOMAsBjuKLMLM6Oiuf0HxjoGtagdPsLtzcfNtWSJk37ThtpIw2PappfFWhx6bqWoteZttNmMF0wQnY4xkY79RRZhZm1RWDf+LtBslu2mvD/AKKYQ4SMsWMozGFx94kDtVW58e+Gobezm+1TyLdq7RCK3d2+Q4YEAZBBPQ0crCzOwsJvIuVb+E8N9K6CuQ0+6ivrGG8t9/lTIHTepU4PqDyK6qzfzLWN+5XmtqT3RpTfQlooorY1CiiigAooooAKKKKACiiigAooooAKrTwvHIbi2+9/GnZ//r1ZooAjt5kmj3J9CD1B9DUlVriFhJ9ot8CX+Jezj0NSW8yzJlchhwynqpoAlooooAKKKKACkkUOjI3QjBpaKAK+nsTaqrfeQlD+FWKqw/u7+WPtIBIPr0P9KtUAFFFFABRRRQAUUUUAMnlWGJpG6AfnUdlGyoZJf9bIct7egqP/AI+rv1ihP/fTf/Wq3QAUUUUAFFFFABRQeOtVnvI92yFWmf0ToPqaALNQzXMMR2s2X7KvJNR+Vczf66Tyl/uR9fxNTQwRQj92gX1Pc/jQBDm7m+6Bbp6nlv8A61PitYY23kGR/wC85yanooAKKKgvrqGzt2mmbCjoO5PoKaTbshN21ZOSAMkgD1NZd5r1hbkqHMzDsgz+tc3qurXN+5BYxw9owf5+tZ9dlPCreRyTxX8p0cnihs/u7MY/2n/+tSJ4ofPz2a49n/8ArVztFb/V6fYx9vU7nY2niGxmIWTfCx/vjj861kdZFDIwZT0IORXnFW9O1C5sZA0L/L3Q9DWM8KvsmsMU/tHe0VU0vUIdQt/Mj4YffQ9VNW64mmnZnYmmroKKKKQwooooAbJGkiFJEV1PUEZFZd14f0+Ykorwn/YPH5VrUVUZyjsyZQjLdHNS+F2/5ZXQP+8tR/8ACMXP/PzF+RrqaK1+s1O5l9Xp9jnYfDC/8tron2Va0rTRdPtiGWHzGHd+a0KKmVact2XGlCOyAcCiiisjQKKKKACiiigAooooAKKKKACiiigAooooAKKKKACiiigAooooAKKKKACiiigAooooAKKKKAMHVf8Aj/k/D+VcX4+hml1DwwYoncJqys5VSdo8qTk+grttYXbek/3gDVQEjoSK5JaSOd7s8X+Fui6tpfinw/NLFcCyns7mcbkI8mU/K6n0ztUitOw+0aZofhrVLq1u/s+n63eyXGyJmdFdpArbRzjJFeqlmOeTz15o3NnOTmm53YOVzx/wpdnw5q+m6hqtjqEcM9ldlfLtXkYeZc71yFBIyvPNXPD+q/Z/HOqXL6hrdpb3l7HJFaJp7NFcK0agF225WvVQzDozD6Gje+Pvtj60c3kDle54x4Sh1DQ7zTNU1SO/urVYL37FF5Zxaz7myCAM4cDgnuaz10nXdN8La3YX9m7HWtPjvB5IZz5vmgsG4+VsPyPavdwzZzuOfrSBmHRiPxo5x8+p4lp2l6poeq3kt9b3U9vpWrWTeakRdjborhWAHLYBGcVo61fPJrmj6xBFqvhu3kgu8S2dkZZGy6YZkxxvxnnnivXNx45PHSlDMOjMPoaOcXMVdMuUvNOt7qNpXWWNWDSoUc8dSp5B9q6XSf8AjxT6n+dYZ5OTya3tMXbYx+pGaql8RVPcllnhiOJJUU+hNSCqt/YW97s85clGBBHBo8m5i/1M28f3ZP8AGug2LVFVRd7OLiJ4v9rqv51YR0kXcjBh6g0AOooooAKKKKACiiigAooooAKKKKACq9zAxfzoCFmH5MPQ1YooAitp1mU8FXXhkPUGpaguYC7CWJtky9G9fY+1LbT+blWXZKv3kPb/AOtQBNRRRQAUUUUAQzRM08MqYyhIOfQ1NRQTQAUUwyxjOZF4680okjJADrz05oAdRRRQAVFdGXySIRlzwD6e9S0UAMgiWGJY16Dv6n1p9FFABRUc08UI/eOAew7n8Kh8y6m/1MflJ/fk6/gKALEjpGu52Cj1Jqv9qeU4tYS/+23C/wD16dHZxht8paZ/V+34VYoAqi1aQ5upTJ/sLwv/ANerKIqKFRQo9AKWigAooooAKKKKAAkAEngDrXD65qDX94WBPkocRj+tdJ4nuDb6U4U4aQhB+PX9K4uu3C0/tHHip/ZCiivPNZ+IU2n3Wraf9lVru3uhFacHa6cbi30/qK6pTUdzljBy2PQ6K4nTvEmrXurXsK3mkxpbTyp9mbd57ogzkdv/ANVVF8Y65b6PJdXkFi8kumm+tjFuwMOFKuD9e1T7WJXspbHoNFc3F4kL+O/+Ef8ALXyfsgfzO/m43bf++a6StE09iGmizpt5JY3azx9uGX+8PSu8glSeFJozlHAINedV1fg64MlnJbscmJsj6GuXFU7rmOnDTs+U3aKKK4DuCiiigAooooAKKKKACiiigAooooAKKKKACiiigAooooAKKKKACiiigAooooAKKKKACiiigAooooAKKKKACiiigAooooAKKKKAM3XIsokw7cGsmulmjWWJo26MMVzs8bQytG/UGuerHW5jUWtxlFFFZGYUUUUAFFFFABRRRQA6JDJKsa9WOK6VFCoFHQDArM0W35Nww46L/jWpXRSjZXNqasrhRRRWpoFV3s4S26PMT+qHFWKKAKv+mQ/3bhf++W/wp0d5CzbGJjf+64xVimyRpIu2RQw9CKAHUVVNoY+baZ4v9k8r+VHnXEX+vg3D+/Hz+lAFqioobiGb/VyAn071LQAUUUUAFFFFABRRRQAVDc2/m4dG2Sr91x/I+1TUUAQ2szSApIhSVPvDt9RU1FIzBVLMcAdTQAtVrm9hhyud7+i1UuLuW5fybUED1HU/4VNa6fHGA0vzt6dhQBAbm9uSfJQovsP60o0+4k5mm/Mk1qAADAGBRQBnDS07zE/hQ2lr2mP4rWjRQBlmxu4uYZs/Q4pFvLqBttxHuHuMGtWkZVZdrKCPQ0AQ211DP91sN/dPWp6z7rTx9+3O1h/Dn+VNtL5kfybrII43H+tAGlUM8c0jAJN5aY5wPmNTUUAQwW0MJ3KuW7s3JP41NRRQAUUUUAFFFFABRRRQAUVDNdQRHDSDd/dHJqm91ftfpHDa4gZclpOCKAM/xqx8q2XsWY/p/wDXrma6rxnEWs4Zf7j4P4iuWHWvTw38NHnYj+IyMTRbGk8xNi53Nu4GOua5G88P6fc2+rwNqNl9qv7hpYpCQWiDbcr+O2s62vrJPBPiWza6hW4aa9xEXG49e1MXStM/t+1l+wweYfD7XBbbz5gC4f60OXNbT+n/AMMEY8vU0NP0ia1vr2S31nRmtriaSaTMQMqq4wRvzxUEXg6eXRZY7vW7aVVsDZW0kceEjTcGLMc8niubtbe1/wCFcswtNFW5e3tghgfMrgumfNHbnGamkMq+EtT0eOLyb2/1YWz2NqpIgAALbAeoKrn8azuu3Q0s+/U6k+FYbfVYtYl1JE1FtQE6uzkI0eNvlhc9dveutNxAFZjNGFVtrHcMA+n1ry+G60nVHtZPEjbYYdDaM7zhkmSXaxT/AG8Ae9bEmjwyePbC3jnc6ddQLqMkDj/WSxAKrH65BPuK0jL+VGUo/wAzO8rd8GMft8y9jFn9RWFXQ+C4yZ7ibsFC/mf/AK1Ov/DYqH8RHT0UUV5Z6YUUUUAFFFFABRRRQAUUVBe3cFnCZbhwq9vUn2ppNuyE3bcnqG4ura3H76aNPq1crqWv3VwSlvmCL2+8fxrIYszFmJYnqScmuqGFb+JnNPFJfCjtH13TFP8Ax8bvopNLHrmmOcfaAv8AvAiuJorX6pAy+tTPRILiCcboZUkH+yc1JXnMbvG4aNmRh3U4NbemeIZ4SI7wean94feH+NZTwrXw6msMUn8R1dFR208VxCs0Lh0boRUlcjVjqTCiiigAooooAKKKKACiiigAooooAKKKKACiiigAooooAKKKKACiiigAqpqNoLmPcvEi9D6+1W6KTSasJq5zLqyMVdSrDqDTa6G7tYrhfmGG7MOtZNzYXEOSF8xfVa55U2jGUGipRQeDzxRWZAUUVJFDJKcRozfQUDI6t6fZtcPubIiHU+tWrTS8ENcHP+yK0lAVQqgADoBW0KfVmkYdwVQqhVGAOgpaKK3NQooooAKKKKACiiigAooooAimt4ZuXjG7+8OD+dReTcxf6mbzF/uyf41aooAqi72HFxE8J9eq/nVhHV13IwYeoNOPIwearvZxFt0e6J/VDj9KALFFVc3kPULcL7fK3+FOjvIWbaxMb/3XGDQBYooooAKKKKAA1lXU0l7OIIf9WD19feptWuCqCBPvP1x6VNp9uLeEZHzt97/CgCS1t47ePao57n1qWiigAooooAKKKKACiiigAqve2qXCejjoasUUAZmn3Dwy/ZbjjnCk9vatOqWqW3mR+ao+devuKfplx50GGPzpwff3oAtUUUUAFFQy3UEZw0gLf3V5NR+ddS/6qDYP70hx+lAFqoZbqCM4aQFv7o5NR/ZXk5uJ3f8A2V+UVPFDFEMRxqv0FAEHnXMn+pt9g/vSHH6Uv2V5P+Pi4d/9lflFWaKAI4oYoh+7jVfoKkoooArapai8sZbfuw+U+h7VwLqyOUYEMpwQexr0eud8T6Szk31suT/y0Ud/cV1YaqovlZy4mm5LmRxbaNo7TNM2l2ZlbO5zCMnPXJqx9ltt4f7PFuEflA7RkJ/d+ntU1Fd9kcV2UIdF0eHd5Ol2ce4YbbCBkZz/ADA/KpxY2f2v7Z9kg+05z5uwbs4x1+lWKKLILsqS6Xpsu3zdPtX2SGRd0QOHPVvqasGGE3C3BiQzKpUSY+YA9Rn0p9FFguwrt/DtmbTTUDDEknzt7egrF8N6S08i3dwuIVOVB/iP+FdXXFiqt/dR2Yanb3mFFFFcZ1hRRRQAUUUUAFFFFAEF9dRWds88xwq9B3J9K4fUb2a+uDNM3+6vZRV/xTfG5vvs6H91Dx9W7msevRw9LlXM9zz8RV5nyrYKKKK6TnCiiigAooooAvaPqUun3AZctEx+dPX3+tdvbzRzwpNEwZGGQa86roPCF8VmaxkPyv8AMnse4rlxNK65ludWHq2fKzqKKKK887gooooAKKKKACiiigAooooAKKKKACiiigAooooAKKKKACiiigAooooAKKKKAGSRRSffjVvqKiNjan/liv5mrFFKyFZECWlsp+WFPxGanACjAAA9qKKEkh2CiiimAUUUUAFFFFABRRRQAUUUUAFFFFABRRRQAUUUUAFNkjSRdsiKw9CKdRQBV+yNHzbTNH/sn5lo8+4i/wBfAWH9+Pn9OtWqKAGQzRzKWjYMB19qeTgEnpQAASQACetVtSk8uzfHU/L+dAFOyX7VftO3Kg5H9K1ap6RHttd3dzmrlAHMfFO+1rTfAmpXnh9Ha/jjGwom5kXI3MB3IGT+Fcz8KtSuhJqVwviv/hINAjtVmE9ywFxBMOXVlHIXGTz6V2vjOx1TUvDN7Z6LqBsNQdP3E47MDnB9j0/GvM28G+NrxfEmsS6fpmm6lqenLp6W1rMNj5Yb5XPTOM4780u4+xH8OvGutav4T8ZtqFzOl5HBLqFgzcMkLo2zb7KVH50nwwvP7Ut7e/HxH1HUNSisWuLnTGKlVOwgg8Z4JFXT8Mb7Q77/AIp2SS4trvRLjT7z7Tc5Icp+7K56LuzwOldn4P8ADn9k+BrPTpLK1i1JLAQSvGq5LbcH5h15p9/67i/r8jzn4PXh1+TSJ7n4lajcar/rp9KO0ghScqeM4wB+dd18adbvdE8CXD6XJJHqV3LHa2hj+9vc9vfAJrnPhpovjzw3BpOl3PhnQRa258ue9WcGfYWJY8Dk810HxE8J33izxFoMErPFotm8k9zJDP5cvmbcJtxyO/PvQwRxnjfxxrMfwo8JeItNupUvXvY47pV/5asiOHVh6ErmqOueNNV1DR/GepaTrFzFbrJpzWRVhmBZAd4H48H6Vs2/w8160tbTR4Y4ptNsfEy6hbtJMCxtSp3Bs9SCfxqhJ8K9csNF8Y6XpUdu8OoXltNpwaUD5EdmKt6Y3Y96H/X4AdV4IuNc0f4iX3hHUdbn1m1/s9L2Ga4QCSMlypXI6jivRa4PwRoPiZ/GN74t8Ux2VrcyWaWcFrauXCoG3Fi3rk13lAgrJH+h6njoj/yNa1Z+tR5jST0ODQM0Kint1mYb2faP4Q2AaW1k8y3jfuVGfrUlADIoYohiONV+gp9FFABRRRQAUUUUAFFFFABRRRQBiatoENyxmtSIpTyV/hP+Fc5d6feWrETQOB/eAyPzrvqK6KeJlHR6mE8PGWq0PN6K9Bks7SQ5e2hJ9dgpEsbNDlbWEH/cFbfW12Mfqr7nDWtndXLbYIXf3A4rodK8OrGRLfMHPaMdPxNdAAFGAAB7UVlPEylotDWGGjHV6gAFAVQAB0AooormOgKKKMj1FABRTTIg6uo/GmG4tx1mjH/AqAJaKgN5aj/lsn4Gop9StYoXk37tozgCgC5UN9N9ns5Zz/AhP40ljdxXkIliDAf7QxVPxQ23Rpv9ogfrVQV5JEzdotnFsxZizHJJyT70lMmkjhheaVgkaKWZj0AHU1z8XjXQXtJrozTxRxGPd5kLKSrttVwD1UnvXrOSW7PKUW9jF123kvviFc2z2uo3UC2tuf8ARrsxLDlmyxGef/rVWWTb4/1PTl1WdrW2gluYIt7Y84oNy577R82O2a0fEU/g+41KS7voL2a7EwsybcSZZgu8ABeowetJcX/g61itmntLuJnkku/mhfzI93yM8ncKc454rBpd0dCfkcrBDrcPgq41LdfwWktnEP3l2XaaUyD507oMcVaaa9k8PbF+3mE66kEdmbs/aEUDDRl+2T0rt9eOg6Z4dt7C8hkexcrFBBCrO74+YBQOT0zWJq1/4Hn/AH11FcyLqAW8keFHwChK72x90jkGk4W0uCnfoUvEFjNb2WnrGNSigWGaaazF9m5jbj97nPzhf7ue9MvJ5P7YtdTl1a7ntSLTyruCTiDcBkSxf7eevPWtS6j8DskOmzpKyRXSQxuZH+/Ku4DfnlSMe1STS+CZ7+K+mt9kltHIQSrKgWA4O4dDtPTNPl13BPTY7M9TT7WVoLiOZfvIwYVzcPjHRJbcTtLPDmdICs0LIys/3SQegPrWtpuoW2oJO9szEQzvA+Vx86nBre6loYWcdT1GNg6K69GAIpaqaM5fSrZj/wA8xVuvIkrNo9VO6uFFFFIYUUUUAFFFFABRRRQAUUUUAFFFFABRRRQAUUUUAFFFBIAyTgUAFFU59St4yQpMh/2aqPq0hPyRKB7nNQ6kUS5pGvRWN/alx/dj/I1JHqx/5aQ/98ml7SIudGrRVe3vLebhXw3o3BqxVpp7Fp3CiiimAUUUUAFFFFABRRRQAUUUUAFFFFABRRSF0HVlH40ALRUTXNuv3pox/wACphvrX/nqD9OaALFFVvt0R+4kr/RDSfanP3bSc/UYoAtUVW866PS0x/vOKN18f+WcC/ViaALNFVtl8es0K/RDR9nuT968b8EAoAs1Q1tsQIvq39KvICqBSxYgdT3rP1z/AFcX+8f5UAXLRdttGv8AsipaZB/qI/8AdH8qfQByHi/xBqOl+NvDWk2vlfZtR+0efuXLfIgK4PbmuE8MfFXVtW0HR2ZrVdRfXorC9UR8GF9xDKM8HjH4V1/jvTdQu/iF4RvLWznmtrb7V58qISse6MBdx7ZNeXaP8PtctP8AhCdYi0m8jmW/C6nB5ZDIFlLJKw9NuRn6UR31/rUGdvZeLfHeo6jca1ptjaXWhwau2nNYRxsbkorbWl3dBjrXU+ANev8AWtS8TW96Yimnao1rb7Fx8gUHn1PNcZ4ffxr4du7zwxpnh6czXGuSXQ1GRN1p9mkfcxJz97Hbrml0DV9e8J+I/FEZ8E69qEN9qz3EM9vBlChAGcn6UL+vwB7/ANeZa1Hx1rsHhLxtqUZtvP0bUzbWmY+Nm5R8wzyeTUXiDxn4xm8T6hp3h/8As1DpNrDO1pOpM2oF0DERgdhnH1rD1/SvEwt/FPhaDw1fznxDqKXdveKv7iJGKswc/wAJXGCKvfFPS9YutQuLGTwlNqbG1iXRdSsEKyW0oGG8xwcgZ5HbFIDU8SeM/FMera3aabDDBJZ6BFqccEsW50kLLvRuey5H1FaF542vdQvPBdpobQb9bT7VdFl3eXAq5cD0O7jPtUPhbRNYj+JdxcaxayyxP4at7We6KZjlmBXeM9CeprJ+Dfg3WNH8VaxPrEMwt9Njaw0lpFwGhZ2fcp7jp+Zqv6/P/gAT+B9b+IXiZI9Rj1rw9DaG8kiNu8TecURyDjB64FesV4P8N9PXQdSgmv8A4aa3LrC30pGpLAQqq7kA9egU+le8UuiDqFVtUXdZP7YP61ZqvqP/AB5SfSgBmktusl9iRVuqmkHNkP8AeNW6ACioJLbzHLfaJlz2VsAU37FH/FJMfq5oAs5pCy/3h+dVxY2/dWP1c/40v2K1/wCeCn680ASmaFesiD8aYbu1HWeP/vqhbW2XpBGP+A08QxDpEg/4CKAIjfWo/wCWwP05pPt1ufus7fRDVgKo6KB+FLQBW+2L/DDO30jNH2pj921nP1XFWaKAK32i4PSzk/FhR5t4elqo+slWaKAK26+P/LKFf+Bk/wBKMX5/itx+BNWaRmVfvMB9TQBX8u9PW4jH0SjyLnveH8IxU3nRf89E/wC+qcCD0IP0osBX+yyH713N+GBR9jH8VxOf+B1ZooArfYYe7Sn6yGl+w2vePP1YmrFFAEAsrUdIE/KnC3tx0hj/AO+RUtFADRHGOkaj6ClZVZSrAEHqKWigBFAUBVAAHQCs3xQu7Rpv9nB/WtOob2EXFpLCf40K1UHyyTJmrxaPMNet5LvRL61hAMktu6ID3JUgV5tqGmajrNgy/wBk6hFHHZ2dlIskRViyyguVHcAc56V6uysrFWGGBwR70lepKmpO55sajieSxaPrVgiLdQ6sTb6uxNxZQlpTGItquvBzkAc1reJFvJorS7sdN1trprQwxzvDl5WDD93PGRjaeueK9EoqVRsrXK9rrexzHitbuFtA1L7FLOLG433MVqm5lBiZflA6gE1zmieGL28vLSHUF1CxtpLKdpvK+XcHmLCNzg9VPI616VRVOmm7slVGlZHmeu+G7q91K7sYbO4itX1O38qRUOFRYCu4H0BxzWfbaFr02ji3n0+4N01neq5ZCAXZ1I5/2sEj1r1yip9iivbM8v1fS77xFLcXH9m39vbXVzZxfvYisihFYM+OwBI5rqPhpaajZaDcQ6rG6XX22UuWXG/n7w9Qeua6ipbWFri5jhXq7Bacaai3IlzclyncaMhj0q2U9fLFW6RFCIqLwFAApa8uTu2z00rKwUUUUhhRRRQAUUUUAFFFFABRRRQAUUUUAFFFFABRRTLiVYYmkfoP1oAZdXEdvHuc89h3NYt3dTXDfM2F7KOlR3EzzymRzz2HoKjrmnNyMJTuFFFFZkBRRRQAVestQkhIWUl0/UVRopptbDTaOmjdZEDowKnoRTqwtNuzbybWP7tjz7e9bo5GRXVCXMjeMrobLJHEheRgqjqSaiS8tWjWQTJtIyOadc28NxH5c0YdfQ023tLe3iWOOFAF6fKKooQ31r/z2B+nNJ9uiP3Vlb6RmrAVR0AH4UtAFb7U5+7aTn6jFHnXR+7aY/3nFWaKAK26+P8AyzgX6sTRsvj/AMtoV+iE1ZooAreRcn714w/3UFH2Mn71zOfo2Ks0UAVvsMH8Rkf6uaUWVqP+WKn681YooAjWCFfuwxj/AICKeFUdFA+gpaKACiiigAooooAKKKKACqWsrm1Df3WFXajuo/Nt3j9Rx9aAGae26zjPtip6ztFk+R4T1ByBWjQAV5fF8SNam1aW7t/DyS+HYdT/ALNkmSbNyH3bd/lj+HP6V6hXgms3FxD43lbRNJ1LSPFZ1cKYbZXNpeW27mWTI28rkk//AK6Fugex12qfEXXotW1O407w4t5oOk3q2V3MJv37OSAxRO4G4VeuvHl3DB42lWxgP/COorW+XI87MZb5uOOlczp/iHUPB+s+JtFh0S8u9Y1DWvtNhF5LeVNE+0Ft4GBgA1j+KfCq6refEnVLhdSS4tVR7ZIJWWOU+UcgqPvjIpN6D6nX6r8QvEMlwtt4e0G2vJLXSotS1AzXGwIrrnYnqcA0XvxI1fUXsofCOhw3kkmlDVLn7VP5YjiJxtHq2Qa5eW+bwvqd5calp9+0eseGba2s2ht2kDTKhBQ46HnvUOlfavAl3YXGvadfLHd+FksYzDA0mJw5by2x0PI6031/rv8A8AS/r8Dv/DnxBbXNf8O2dvYLHa6vpst4zO/zxOjFSuOhGQeam8d+LtY03xHY+G/DelW99qdzA9y32mbyo1jXjAPcmvN9Aml8F6t4IvNcsL5Eg0W4WZYbdpGRpJGZQQo4OCK3PiFr2g+II9I1O/0XVE0hhMseqQQyx3drOuMKFAyFb34NDBHpXgnXG8ReGrTVpLKWyllBEkEg5R1JBHuMjg1s1yfwkm1yfwFp0niDzjekNhplxI0e47Cw9duK6ymxIKp6u220K/3iBVysvVWMtzHbr1/qaQy5pq7bKP35qxSIoVFUdAMCopbmGJ9kjFTjqRx+dAE1FNSRHGUdWHsadQAUUUUAFFFFABRRRQAUUUUAFZep63aWZManzpR/Cvb6mszX9cZ2a1smIQcPIOp9hXPV2UsNfWRyVcRbSJqXmu6hcEhZBCnonX86zpJZZDmSV2PuxNMorsjCMdkckpyluwqWK4niOY5pEPsxqKimTc2LLxBewkLNtnT34P510Wm6pa3wxG+2TujcH/69cLSozIwZWKsOhB5FYVMPCW2hvDESjvqej0VheH9a+0FbW6YCb+F/73/163a4JwcHZnfCamroKKKKgoKKKKACiiigDkPFVibe9+0Iv7qbk+zd6xq9CvbaK7tngmGVYfkfWuH1KxmsbgxSjj+FuzCvRw9XmXK9zz8RS5XzLYq0UUV0nOFFFFABRRRQAV0PhCxLSNfSD5V+WP3Pc1m6NpsuoXGACsK/ff8AoPeu2gijhhWKNQqKMAVyYmrZcqOrD0rvmY+iiiuA7gooooAKKKKACiiigAooooAKKKKACiiigAooooAKx9an3zCFT8qdfrWux2qSegrmpXMkjSHqxJrKq7KxnUeg2isTxP4m07w89pHfR3Ukl2zLElvCZGJUZPA9qZp3izS76eG3SO8hlmt5bhUmgKHZGQGyD9eKwszKzN6iuSufiH4et4rORhfOl3bm5Qx27NtjDbSzY6cirGteOPD+l/ZfNnmuBcQC5U20RkCQn/lo2Oi0crCzOlorlr/x94dstSNlNLckKkcjTpCWhVZBlCWHQEUXXjrRoNWn01bfUriaCQRyNBas6AkAj5h9aOVhZnU0VnJrenv4im0BZib+G3Fw6Y42E46+tUNO8Y6HqCWDWs0r/brp7WIbORInUN6UWYWOgra0efzLfy2PzJ/KsWrmkybL1R2YYNVTdpFQdmblFFFdRuFFFFABRUVzPHbpukbHoO5rIutQmmOEPlp6DrUSmokykkbEtxDF/rJFX2zVdtStQfvMfotYZ5OTyaKydVmbqM211O1J+8w+q1PFdQS/clUn0zXO0UKqw9ozqKKwba+nhIG7ev8Adate0uorlcocMOqnqK1jNSNIyTJ6KKKsoKKKKACiikZlUZYgD1NAC0VWN4rHbbxtMfVfu/nSeTczf66by1/ux9fzoAmlnhiIDyKCeg71JUUNvDDyiDd/ePJ/OpaAMq5DWeoCZR8jHP8AiK1FYMoZTkEZFRXkAuICnQ9VPoapabcNE5tZuMHAz2PpQBp0d6KKACiiigAooooAKKKKACiig0AMmkWKJpG6AVnaYjTXL3MnY8fWm3kzXlwsEPKg9fX3rTgiWGJY16D9aAH0EAjBGRRRQBXezt2O7y9jeqHaf0pv2e4T/U3TH2kGf1q1RQBV827j/wBZbhx6xt/Q0q3sGdrlo29HGKs0jKrDDKCPQigAVlYZVgR7Glqu1lb53KpjPqhxTfJuo/8AV3Aceki/1FAFqiqc11PbwvJNakhVJzGc0/TrxLy3EiqyHHKsORQBZrC8V6iYIhZwtiSQfOR2X/69bjsqIzscBRkmvPNTupLiee62l2bLKufyFdGGp80rvoc+InyxsupHRXP6d4ot746csdu6m7t5Z5QWH+jrHwwb3zxTdH8V2uqW2lTwW7hdQnlhAJGYygJyfqAPzrv549zh5JdjoqKwb/xJHaXN5CbV2NrcW8JIYfMZSAD+GazJvHtnCp8yzkVzay3Ea7x8+yQoV+vBNJ1IrdjVOT6HY0Vz+neJPtmtGyTTpxbmVoUudwIMijLAr1A7ZpdQ8TQWd7eWrW7M9tPbw/fA3+d3A9qrmQuRm/RXKXPjOGHT0vDYykNBczbQwziFtpH40+18b6VdNfNbBpIbOxW7kkBGOR9z6jip9pHuP2cux1IJBBBII6EV2vh7UPt1n+8P76Ph/f0NeQT+NrGKDTJWgfbqFnJcx/MOGRc+WffORXZeDNT3tY3oBjju4kZlJ6BwCPyzWdaKqRdt0aUpOnJX2Z39FFFeaeiFFFFABRRRQAVDeWsF3CYZ0DKfzH0qaimm1sJq5yOpeH7m3Je2/fx+g+8Pw71jOrIxV1KkdiMV6PUU9tb3AxNCkn+8tdUMU18SOaeFT+FnnlFdu+iaYx/49gPoSKWPRdNQ/wDHqp+pJrX63DsZfVZ9zioo5JXCRozseyjNbemeHZpCJL0+Wn9wfeP+FdNDDDCu2GJEH+yMVJWM8VJ/DoawwyXxajLeGK3iWKFAiDoBT6KK5TqCiiigAooooAKKKKACiiigAooooAKKKKACiiigAooooAivDi1lP+wa5yukul3W0i+qmubrCtujKpueefFmb7Pr/hq5bU59KRJZ915DD5rRZjx93vnp+NUdR1uxt9Z0jXLjULi8sW0e6s/tzW7KZZsrwVA4JxXqDKrfeVW+ozWJ4v1pfD9ja3Ulkk9q93HDMeAIlc4D49jj86zT2RNzyiXSdfNlpsOny3NldxeGJXeMJzKhmBMZz0JU5/Cr9zqGl6esk8MVxBYah4WFpYgxsxaUHBjOB97NehSeJol1vW7U24Nvo9os09zu6uwLbB+Az+IrP0/xrb33hzQdXi09canfLamIkfuGJOT068D86q7fT+ncd32OU8N+FbnV9Zv9Nvr+8sLVNN09Lu2jQfv8R/dLHpgjt61Jpuo2uj/EDWluPEV3pcA1CPbZJaGRLhQgHLdvSvQdT1oWXifTNH+zBzfxTyGXONvlgHGO+c1zEHjjUNQOmx6V4ahu7m+iuJSj3CR7Fik2H5m4OetCbYlc5vTW1RPH6+M5LUrp97qklh5u47vK2+WuV7KCuc+1ZXgfS9QsPE3hi42yGxvr+eZlKn93MjOp+mVx+Vegat4y1OxuEsR4Z868hs/tt9Atwn7mPcRhP77cE8V2dpJHcWsNxHHtSRBIoZcEZGenY0czS2BslqW0OLqI/wC2P51FU1ku67iH+2Khbkrc6Kiiiuw6QqK6nW3hMjfgPU1LWDqVx59ycH5F4X/GonLlRMpWRDcTSTyGSQ5PYelR0UVzGAUUUUhBRRRQAU6N2jcOjFWHQ02igZ0FhdLcxZ6OPvCrFc7aTNbzrIOnceoroVYMoZeQRkV005cyNoSuhahmuoYjtZ8t2VeTVSSyupNQ8+S6IhwVMa8cfWrsMEUIxHGF9+9aFkPmXc3+rjEK/wB5+T+VKtnGTumZpm/2jx+VWaKAAAAYAAHoKKKKACiikdlRCzsFUdSaAFqpqFn543pxIP1qW2lebc/l7Y/4Cep96moAzbK9KHybnII43Ht9a0gcjI5FV7u0juBz8r9mFUc3licEb4/zH/1qANaiqcGoQScOfLPv0q2rqwyrA/Q0ALRRRQAUU15I0GXdV+pqnPqUKDEYLn8hQBdZlVSzEADqTWZd3Uly/kW4O09/X/61NEd3fMGc7I/fgflWjbW8dum1ByepPU0AMsbVbeP1c9TU7ttUsc4AzxS0UAMhmjmXdGwYfqKfUE1qkjeYhMUv99f6+tM+0SwfLdJ8v/PRRx+PpQBaopEZXUMrBge4paACiiigAooooACAwwQCPQ0DgccUUUAUPEMpi0e4YHBK7R+PFcNXZ+K8/wBjSY/vL/OuMr0MIvcODFP3zj4/CNxbnxA9rdRhtRUx2uc4gRiS4/Mk1BB4R1PS7mFtHu4JIre5+0QrdMc5MWxgcD6Gu3pk/wDqZP8AdP8AKtfZxRl7STORn8Pateag1xPd2CwXMsE13sJJR4jkBPY4HWs3UfAM17ZtDJeW6zx27LEwJ+VzMXyfYqSK53ShNDompeafsxk0zzI0SRm+0gzcyHPRlxjA9avecV1S+OGa7kbUElcTt5gQIdoZOm0DGDxzWF4vdG9pJ6M6fT/C89r4mi1CS5tPs0M8lwjAkSsXXGw9toOTmnav4UTUNautS3WhnmuLaS3dvvIsf3wPrxXKtBcXmj6o2qxReZBolrJb+VKxAwp2senzY61d1K3sNN8Q2BjdmCraBIVldZYSzdY88OCc7hWl1orf1r/kTZ9/60NKXwfqLwz2st7ZiFYbiGzPIZjM+47/AKdOKm1DwTvmlj094bO0uYo47gJwxxJvcj69Kz/ilJs1iDzMMiafPIitM0eJARtMeOr54x6V31m0jWcDSjEhiUsM5wcDNOMYttW2IlKSSd9zhbzwBNc2psnvEaCFLhbV2J3pvYMueOxBz9a7fSIHstLs7V2Be3gjjJXoSqgZH5VYorSMFHYiU3Lc9EtZPNtYpf76BvzFSVV0nP8AZltn/nmP5VaryZKzZ6kXogooopDCiiigAooooAKKKKACiiigAooooAKKKKACiiigAooooAKKKKACiiigAooooAKKKKACiiigAooooAK5u6j8q4eP0PH0rpKzNat8gXCjpw3+NZ1Y3VyKiujKrK8X6WuteGdQ0sj5p4GVPZ+qn8wK1aK5jFOx5baeHfEn/CtLqzuLWX+2tcvF+2nHMMeQpJ9gi/qKryeHvEmiobKHTbjVYLPWodQhe3jCCVCjbwozgYIH5161RV87HzHn2r3Ov3mr6T4mXwnqafYTcW8lmSvnMJFXDgZwVyMVzsvhTVLaLw9/aHhvUdTjgtbn7RDZS7WikkkDKC2R0Gc17HRSUrBzHmPjKx1fUYbKa38KXyyCy8uylhl23VlODgCRs8pjB7969G0xbpNNtUvpBJdLCgmYdGfA3H86sUUN3Qmwq9ose65MnZB+tUa39Og+z2wVvvty1VTjdlQV2WaKKK6Tcg1CXybR2HXGB9TXPVsa437hF9WrkfGOqS6J4X1DVoI0lktYTIqP0J9656rvKxjPWVjWorjZ/G0cf/CQTR/ZprbS7GG4jeN8+ZI4b5CR7gD8aqaj4w14+E9I8QaXZae8d2UiuI53YNHMz7cDHYHOajlZFjvaK4SDxL4nn8SXWjLHoEUto8Mcqy3DK0jOu47B3xzWj458Saho9/YafptvZtNdrI4kvJCkZ2DOwEfxt2o5WOzOqorznW/H+q6dqLq2m2UUMFnb3M9tPNtuGMhIKIOjMMVe0vxRrupa9eWsCaMlrbXbwmOSYi4ZVGSQtHKw5WdxRXnOleOdcm8NTeIbqDRntY7Vpvs9vcEzq2dqhgegzjNX28Va9pv2SPX9Ns7Uy38Fu1wkh8lo5FJLKT3Xoe1HIw5WdvW3o8vmWm09UOPwrifButvr1le3TLEFgvpbaMxnIdExhs++a67Qm+eVfYGqp6SHDSRq0UUV0m4UUUUAFFFR3EyQpubqeAB1J9BQAs0iQxmSRsKKrpG90wluFKxjlIj/ADP+FOhheSQT3P3h9xOyf/XqzQAUUUUAFBopHZUXc7BR6mgCvNY28nO3YfVeKqtpjqf3U358Vp0UAZf2W/XgTE/RzR9jvm+9Nj6ua1KKAM1NLJOZJs/QVags7eLkJub1bmrFFABRRRQAisrD5SD9KWqj/wCi3HmdIZT8/wDst6/jVugAoNFFAFZ7UoxktX8pu6/wn8KEutrCO5XyX7E/dP0NWaR0WRSrqGU9QRQAtFVPJmt+bZtyf883P8jUkF1HI2w5jkHVG4NAE9FFFABRRRQBS12IzaTcIOuzI/DmuEr0gjIIPIrgdVtTZ38sH8IOV/3T0rtwkt4nHio7SKtczr/ia50zV5rVdNW4tbaCKa4l83ayq7leF74xXTVzGv8Ahm71PWJ7iPUIoLS6giguIzEWcqjlvlPQZzXVO/Q5oct/eKB8RSSLqUi6Ppb2unGdNpnXzSqf7GOATiq8XjrS7qaaSx0mOeZrGN5GICkyM6oImOOgLc1dXwlfIdUjjudNEN+0xL/Zv36iTou/uBxxUl/4Mjlk8y0nitWFosfyx5BmEiPvPsSnIrK1SxpeBB/wkl1IfsMHh6CXUVM0dzAJBs2QhSQpx82QwwKfb+J0n8UQ2U+j267bgW0UhdTPExQNnZjIXnBIpR4U1SOQX1vrEMWpSPM08vknZiUKDsGcgjaMZqVPCU0Gq/2tb30f28XPmec8fLxmMIyNjucZ9jTXtNBe4Rz+KrK6t9Wk/s2O5l0y7SCBXwfMZm2qwJHA3ZGfan6h4svNKgjk1bR5LcuZYRsfcGnX7qrxyr9j6iqkXgM29sUttSZZZIFE7uCwaZZRIrgdlznI962JtDv7vTbeHUNSW4uUv1vHfZhQA2dijsPrQvadQfIbdq0z2sT3EaxTMgMiA5CtjkZ71KilnCjkk4FB5JrU8MWhudSWQj5IfmP17VrOXLFszhHmkkdhBH5UEcf9xQv5Cn0UV456wUUUUAFFFFABRRRQAUUUUAFFFFABRRRQAUUUUAFFFFABRRRQAUUUUAFFFFABRRRQAUUUUAFFFFABRRRQAUjKGUqwyD1FLRQBg6haNbSZGTGeh9PaqtdO6q6FXUFT1BrJvNNZSXg+Zf7vcVzzp21RjKHYzqKVlZSVYEH0NJWRmFFFFABRT4opJW2xoWPtWrZaasZDz4Zuy9hVRi5FKLZFpVmci4lGB/CD/OtWiiumMVFWN0rIKKKKoZm66P3UR/2jXJeNNLm1rwrqOk27ok11CY0Z/ug+9dpq8e+yYjqpDVhVzVfiMZ6Suee6l8P5Zr28hsja2WmXxsxPHD8rbYtxfAxjLEirK+Db+Hw9PosN1G8C6ul7bNKxLCPcGZWOPvZ3fnXc0VPMyLs4e58Na1F42v8AXLOz0S5jupopI5Lrd5sOxQDtwOPX8q0fH2iarrMMMenGwmh2uk1rer8jbhgOCOQy9RXT0Ur7Du73OP8ADPg0adrX27Uvs2omLT7a2gllTc6yR7tzc9M5GO/FVdL8Ma1p/iS+vo7PRJYrq8eb7TJu+0IjDBAOK7qinzMV2ea6R4F1qHw1ceH7iDQ7eOW1MLXkAYzOwbcu7jkZAzWjP4Y8Q6wto3iG4sJ0i1CCY2iAmJYo1IYDI5LdcV3NFHOx8zMLwTob6Bp97aN5ISW/luIli+6iNjC/hiuu0IfvpD/s/wBazq19DjxC8n944H4VUNZDhrI0aKKK6TcKKKgubjYwiiXfM3RfT3NAC3M6wgDBeRvuoOpptvbtv8+ch5T+Sj0FLbW/lkyO2+VvvMf5D2qegAooooAKKKKACqt3+8uYbftnzH+g6frVqqtl+8lmuOzNtX6D/wCvQBaooooAKKKKACiiigAooooAbIiyIyOMqRgioLR2jc2spyyjKMf4lqzUN3CZEDR8SodyH39KAJqKjtphNEHAwejL6H0qSgAooooAKjnhjmXEi5x0PcfQ1JRQBU/0m29biL/x8f41PBNHMuY2z6juKkqGe2jkbeMpJ2deD/8AXoAmoqp501vxcrvT/nog/mKtI6yKGRgynuKAFrJ8Sab9tthLEP38Q4/2h6VrUVUJOLuiZRUlZnnB4ODwaSur17RBcFrm0AE38SdA3/165aRHjcpIpVh1BGCK9SnUU1dHm1Kbg9RtFFFaGYUUUUAFFFS21vNczCKCMu57Ck3YErjYY3mlWONSzscACu40axWwsli4Lnl29TUGh6THYJ5kmHuGHJ7L7CtSvPxFbn92Ox30KPJq9wooormOkKKKKACiiigAooooAKKKKACiiigAooooAKKKKACiiigAooooAKKKKACiiigAooooAKKKKACiiigAooooAKKKKACiiigBksMcoxJGrfUVVfTbZjwGX6GrtFJxT3E0mUP7Lgz996kj0+1T+At/vGrdFLkj2FyoRFVBhVCj2FLRRVFBRRRQAUUUUAI6hlKt0Iwa5y4iaGZo27Hj3FdJVLVLXz4/MQfvF/UVnUjdETjdGJRRRXMYBRRRQAUUUUAFFFFACorOwVRkk4Aro7aMQwJGOw/WqOkWhX/SJBz/AAj+taVdFKNlc2hG2oUUVVlmeaQw2xxj78nZfYeprU0FnnYyeRb4aTueyD3qS2gWFTglnblnPUmlghSGPYg+pPUn1NSUAFFFFABRRRQAUUUUAQ30hjtmK/ePyr9TT7eMQwpGP4RioJv3t9HH/DEPMb69BVqgAooooAKKKKACiiigAooooAKKKKAKk4NtP9pX/VtxKP5NVsHIyORQQGBUjIPUVVtibeb7K5+U8xE+np+FAFqiiigAooooAKKKKACq0lrtYyW7eS/cD7p+oqzRQBWW6KMI7pPKY9G/hP41ZHIpHVXUqyhgeoIqsbeWA7rV/l/55uePwPagC1VTUNPtb5cTxjd2ccMPxqSG6R28twYpP7rf09anpptO6E0mrM5a88NTqS1rKsg/utwazZdL1CI/NayfUDIru6K6I4qa31MJYaD2PPxZ3ecfZpc/7hqeHSNRlPy2rr7tx/Ou5oqni5dESsLHuc1ZeGWyGu5gB/dT/Gt6ztLe0j8u3iVB3Pc/U1PRWE6sp7s2hSjDZBRRRWZoFFFFABRRRQAUUUUAFFFFABRRRQAUUUUAFFFFABRRRQAUUUUAFFFFABRRRQAUUUUAFFFFABRRRQAUUUUAFFFFABRRRQAUUUUAFFFFABRRRQAUUUUAFFFFABRRRQAUUUUAUNQsBMTJDhX7jsayHRo2KupVh2NdNUc0MUy4kQNWUqaeqIlC5zdFa02lKTmKQj2aq7aZcg8bD+NZOnJdDJwZRoq6NMuSedg/Gp4tJ/56y/gooUJdg5GZigscKCT6CtSw07BElwOeyf41et7aGAfu0APr3qWtY0rbmkYW3Cg0jMFUsxAA6k1U+e9PdLb8jJ/9atTQVne7YxwkrCOGkHf2H+NWYo0ijCRqFUdBSqqqoVQAB0ApaACiiigAoopskiRrudgo9SaAHUVQm1SFeI1Z/foKrNqsx+7Gg+vNQ6kUS5o2KD0rGXVZ+6Rn86ni1ZD/AKyIr7g5oVSIlNDtIt7qIzSXMu/zG+UEcgDpWhUUFxDMMxuG9u9S1dywooooAKKKKACiiigAooooAKKKKACorqHzotudrg5RvQ1LRQBDaTGWM7htkU7XX0NTVVu1aGQXUYJwMSKP4l9fqKsoyugZTlSMg0ALRRRQAUUUUAFFFFABRRRQAyaGOZdsihh29qr7bm3+4TPH/dP3h/jVuigCKCeOYHY3I6qeCKlqGe2jmO45Vx0deCKi824t/wDXr5sf/PRRyPqKALdFNikSRA0bBlPcU6gAooooAKKKKACiig0AFFZt7rVhakqZfMcfwpzWXN4obP7m0AHq7f4VrGjOWyMpVoR3Z01Fcn/wk17n/Uw4/Gp4fFDZ/fWgx6o3+NU8NU7ErEU+50tFZ1lrVhdEKsvluf4X4rRrKUXHdG0ZKWzCiiipGFFFFABRRRQAUUUUAFFFFABRRRQAUUUUAFFFFABRRRQAUUUUAFFFFABRRRQAUUUUAFFFFABRRRQAUUUUAFFFFABRRRQAUUUUAFFFFABRRRQAUUUUAFFFFABTZZFjQu7BVHU0k8yQx73OB2HcmoIoZJ3E1yMAcpH2X3PvQAio92weZSsI5WM9W9z/AIVbHSiigAooooAKKKq6jdC3i+X/AFjfdH9aTdlcTdhL+9W3G1cNJ6en1rGmmkmfdIxY/oKYzFmLMSSepNJXNKbkYSk2FFFFQSFFFFACqzKwZWKn1FalhqO4iO4PPZ/8ayqKqMnEpSaOoorM0i73Yt5Dz/AT/KtOumMlJXN07oKKKKoYUUUUAFFFFABRRRQAUUUUAFVIv9FuPJP+pkOYz/dPpVuo7iJZojG3fofQ+tAElFQWcrMGil4lj4b39DU9ABRRRQAUUUUAFFFFABRRRQAUUUUAV5LUbzJAxhk9R0P1FNW5aIhLpNh7OPun/CrVIwDAqwBB6g0AKCCMg5FFZ97BcwQs2nE7zx5Z+79R6Vbs3le3UzIUkxhh70AS0UU2WRYo2kkbaqjJPoKAI726htIDNO+1R+ZPoK5DVtYub5iqkxQ9kB5P1NRaxqEmoXRckiJeI19B6/WqNejRoKKu9zz61dydlsFFFFdJzhRRRQAVqaTrVzZMEkJmh7qTyPoay6KmUVJWZUZOLuj0O0uYbqBZoHDIf09qlrhtF1GTT7oNkmJuHX29frXbxuskayIwZWGQR3FebWpOm/I9GlV9ovMdRRRWJqFFFFABRRRQAUUUUAFFFFABRRRQAUUUUAFFFFABRRRQAUUUUAFFFFABRRRQAUUUUAFFFFABRRRQAUUUUAFFFFABRRRQAUUUUAFFFFABRRRQAVFcTrCozlmPCqOpNJc3HlkRou+VvuqP5n2pLa32MZZW3zHqew9hQA2CBmkE9xhpP4V7J9PerNFFABRRRQAUUUUAB4Fc9ezGe4aTt0X6Vs6lJ5dnIR1I2j8a5+sKr6GVR9AooorEyCiiigAooooAKKKKAFVirBlOCDkGuitZRNbpIO45+tc5WtoUmUkiPY7hWtJ2djSm9TSoooroNgooooAKKKKACiiigAooooAKKKKAK15GwK3MQ/eJ1H95e4qW3ninTdE4Yd8dqew3KVPQ1V0+xisWl8knZIdxB7GgC3RVPU9Rt7CLdM2WP3UHU1yuo61e3ZKhzDH/AHUP8zW1OhKfoZVK0Yep1tzqFnbf664jU+meapP4h01TgPI30Q1xtFdSwkOrOV4qXRHZJ4h01jgvIv1Q1dttQs7niG4jY+mea4Cih4SPRgsVLqj0iiuJ07WryzIUuZo/7rn+RrqtM1G3v490LYcfeQ9RXLUoShr0OmnWjP1LlFFFYmwUUUUAFFFFABWB4wvCkEdmhwZPmf6Ct+uI8SSmXWJvRMKPwFdGGjzT9DDEStAzqKKwPH6eZ4bkj+1rbBpYxl2KrJ8w+RmHIB6Zr0JOyuefFXdjfyPUUZHqPzryG/vNQS1sk0VbpWjF7HNGZt5hRSC4jb+IAZ2n3rQ12e1juY2064cWItLBom8w/dNwvJPr61mqvka+y8z07vQSB1IH1rmLzUbP/hPbOT7dD5BsJhu80bN29fwzVfxz9lutT0i2vZiLCRJ5GxKUVmCZQ5B/EVUp2VyFDVI64soPLAH60teX+ErS51jVreW8sftwWytGmmkvGjaLIPzBR94nH6V6ieTThLmVxTjyuwldV4PuzJbPaOcmLlf90/5/WuVrT8MzGLWIvR8qaivHmgy6MuWaO1oooryz0wooooAKKKKACiiigAooooAKKKKACiiigAooooAKKKKACiiigAooooAKKKKACiiigAooooAKKKKACiiigAooooAKKDUMl1bx/emQH0zQ2Fyaiqn9o2n/AD0/8dNPS9tX6TL+PFTzLuLmRYooBDDIII9qKoYVXuJ2D+TAA8x/JR6mq19d3K3yWtvEWVh88mM7Ku28KQptXJJ5Zj1J96AG20CwgsSXkb7znqamoooAKKKKACiiigAooooAoa4f9FUerisatrW1zaA+jCsWuar8RhU3Oe+Jc01v4B1qe3leGZLRijo2GU+oNeZXWteLZZbr+1nmsjb6JPFGEcjzXTbmb8cjBr2PWNPtdW0u5029Vmt7lDHIFOCQfeqWr+G9L1Vw95HKzC0a0G18fu2xkfXgc1KdkEZJHnNvqd3/AG+mo3F9qwePVLayjaI7rdYzHFlHXpli559qPAWoahJ44hhF1qKg3N8901zPugmgR2VVjU87lOK73/hDNB/tiLVPJm82Nkfy/OPlM6DCuydCwAHNK/g/RWht41jnjNvPNPFIkuHVpSfMGfQ5PFU5ILqxxPgjV38UXnifTr3ULjyrkm8tDBOVeJFcrtB7fdU49D71Qs7i+0vQfDmoW+p38k93BfTTGacuCyQvt4PYYB+tem2nhrSLSSxktrcxNZWzWsO04/dtjIb16DmmR+FdFS3063+zu8WnpKkCs+RiQEOD68E0uZdA5lc8v1efVNL0W5trDVtQd7rSLS93SzlmWd5VBKnsDnp0rsPhRrV1rlzrt1dNKrrLCjQuTiKQR4cAdvmBrUtfAnh63tJ7ZYrqRZvLUtJOWZURtyopPRQR0rX0vR9P0y8v7uzhMcl/KJrjnguBjIHam5JpibVjQq/oh/0ph6rVCtDQ1zcu3otKHxII7mxRRRXUdAUUUUAFFFFABRRRQAUUUUAFFFFABVLWdQj0+1Mhw0jcIvqaukgAk8AVwmtXrX1+8uf3a/LGPat6FLnlrsY16nJHTcrXVxJPK8877mPJJ7Cqa31mywst1CVnUtEQ4+cAZJHrxWf4zuJ7fwzem1RnuJU8mJVHO5/lH88151Pp+sx6fpulwwyR32jzXPlj7wZRGGUZHBBBK12zqcmiRxQhzatnq8d5ayeT5dzE/nqXiw4PmKO49RTft1n9mS5+1Q+S7bEk3jazZxgH1zxXmOmnUlvNA1OO0m+yaRa21vL2I80Yf5ep4K/Tmtnw7Pp+o+CpfDkwnF3HFOzIYWXaRIzKQxGM8gihVbjdKx11zrWj2szQ3OqWcMinayvMAQfSnS6tpcUQmk1G1SMv5YZpQAW9PrzXGppcY8I+HnltfPuZr6Ce5kkiDOzO2XLcdP8ACqE8dtaa3Pc6np0s+n/ab6IIsJYFmWPYAAOCcEA0OpJb/wBbAqaZ6S1xbrKYWmjEgTzCu4Z2/wB76e9T2F5t8q8s5gQQGR0OQw/qK8xc6gPFZ1eOxni09YxpSqxyyAxZwR1OHIGfY10/w91WzuvD9hp8JmFza2kazI8LJtIGOpGD+FOM1JtMmUHFXR6/o2oR6ha+YMLIvDr6H/Cr1cJo161jfJLn5Cdrj1Fd2CCARyD0rhr0uSWmx3UKnPHXcKKKKwNgooooAK4HVs/2pc56+a38676uJ8SReVrE3o+HH4iuvCP3mcuKXuozazNYu7Vbyx0m6tRcJqTSR4YAqNqFjkHr0rTrC8UWGq3GoaTf6THayy2MsjslxKUVgyFeoB9a7ZbHHHcoX+taZpV29ha6Irz2skdrbJGFQEyqWwCeFGBznrVWfU7Mpp9vH4NaWHUB5SK2xQGUlihBPQEE+lPvNA1y6OoXU1vpkkl3JA72ruWjcIpDLuxlexBq3p+galDB4eW4uUmk06Z5J2ZyTtYMAqk8nGQOfSslzP8Arz/yNfdSMmO+0eTTLq9bwTCNPtBK3mZiIJQ4OFzkZIq5J4i0LUooLN9JS6td9qsQcKVXzVJXA7bduDVK08J6xDp+p2IsdMU3iTL9rFyxdgzblBXGB2pdP8EXlheSm3lg+zNe21wilzlFQNvX824qVz6aFPk11LVn420b7N9ug090MlvI0gQLuBiZUEZ/77GO2DXRaBqcmpQzefYy2U8EnlyxSEHBwCCCOCMGuIg+Hl9CrGO4t0aWxaORdxK+dvDAj2IUAn2rq/Buk3elxX0l4sUUl3ceaIIpWkSIYxgE+pyaum5394iooW903quaL/yFrb/roKp1p+GYTLrER7JljV1HaLIgryR2tFFFeQeqFFFFABRRRQAUUUUAFFFFABRRRQAUUUUAFFFFABRRRQAUUUUAFFFFABRRRQAUUUUAFFFFABRRRQAUUUUAFUr3UI4CUT53/QVFql6UzBCfm/ib09qyaxnUtojOU+iJp7qeY/vJDj0HAqGiisW7mVwooopCJIZpYTmORl/lWnZ6krEJcAKf7w6VkUVUZOJSk0dQMYyKKxtNvTEwilOYz0P92tmumMlJG0ZXCiiiqKCiiigAooooAKKKKAIb2PzrWRO5HH1rna6isLVLfybksB8j8j/CsaseplUXUqUUUVgZBRRRQAUUUUAFFFFABWxoke2BpD/GePoKyoI2mlWNepNdHEixxrGvRRitaUdbmlNa3HUUUV0GwUUUUAFFFFABRRRQAUUUUAFFFFAGf4hnNvpMzKcMw2D8a4eut8ZMRpsQ9ZRn8jXJV6OFVoXPPxL9+woJHTijccYycUlQ313bWNq91eTpBBGMu7nAFdF7HOT7mz945+tcRf8AjS8VvE8cCxk6ZHvtC2SJCuA+foxxXQP4l0FFt2bVrZRcgmEl+GAOD+tctqej+DrKN7e51r7LORLDcy5G+YyYf5u2RkEfhWdRv7LNaaX2kOtfF+ratNEmlvawme6SFWmjLbP3JdgcHqGBFdb4Y1KXVtAs9RlQRyTR5dVOQCCQce3Fcndad4WiSbUbbxI2nq18LjzItp2StFjABHdW3fjXVaR/Zem2llpFpcoQIC8Cl8tIg5Le/XP40qfNd3YTStojT3N6mgszfeYn6mobS5gvLZLi1lWWF/uuvQ9qlrYyCu48Ozm40mFmOWUbD+FcPXWeDWJ0+Vewk/oK5sUrwudGGfvm5RRRXnHoBRRRQAVgeMLMyQJeIOY/lf8A3TW/TZUWSNo3UMrDBB7irpz5JKRFSHPFo85oq9rOnyafcleTE3Mbeo9PrVGvVjJSV0eXJOLswoooqhBRRRQAUUUUAFdX4QszFbPdOMNLwv8Auj/P6ViaLp0moXIGCIVOXb+n1rt41WNFRFCqowAOwrjxVTTlR14anrzMWiiiuE7QooooAKKKKACiiigAooooAKKKKACiiigAooooAKKKKACiiigAooooAKKKKACiiigAooooAKKKKACq9/cfZ7csPvHhfrVisbWpd1yI+yD9TUTlZEydkUSSSSTknqaSiiuU5wooooAKKKKACiiigArZ0e48yIxMfmTp7isap7CXybpG7ZwfoauErMqLszoaKKK6joCiiigAooooAKKKKACorqFbiExt+B9DUtFDVwObuIZIJDHIMH19ajro7m3juE2yL9D3FY91YTQklR5ieormnTa2MJQaKlFFFZkBRRRQAUqgswVQST0AqW3tZpz+7Q4/vHpWxZWUduN33pP73p9KuMHIuMWxum2n2dNz8yN19varlFFdKVlY2SsFFFFMYUUUUAFFFFABRRRQAUUUUAFFFFAGP4ujL6TuH8Egb+n9a4+vQb+AXVnLbn+NSPxrgHVo3ZHGGUkEe9ehhZXi0cOKjaSY2sHx1DNNosbxW8lwILuGaSONdzFFcE4HfjtW9Wf4jN4mjXEthdi1niQyBzGH4AzjB9a6J/Cznh8SOB8Raff6pK11pmk3FjA9ncNJD5XzTqZVLDn7rMMkDrxV66sbiax1pobC42S6jYyQK0R3FAseTz6YOfoaivPFer6ZpyNdXpuJrjSDdxMttwspIxnGeB6mk1Hxpqmn3kbTOr232uWKTCcqgiRgfwLE1z3grnQlN2t/XUlvbe4svFV3qk2l3NxZpqMvyxwl9wa3VQQO4yCM9qga01f/AISax1qDR5bSzsVhtBbjJZEdTvwP4lBYZP8As07TvF+r3Wq2Wjm5jjnvYbV1nMfyx7gxk+pOAAKNW8aappt+BI6tbfaLuFjs+4EChGP0Lc/Wi8VrfqFpbW6G98P73bpNvpE1jfwXECPvaa2ZE+8ejEYPWuorgNM8VarcanYi4voI4nktoGgaA/vTIgZm3j7pyRgdK7+t4O6t2MKiswrsPCMezSix/jkJ/pXIorO6ooyzHAHvXf6fbi1sorcfwKAfr3rDFStFI3wsbybJ6KKK887gooooAKKKKAIby2hu4GhnQMp/Me4rkdW0W5smLoDLD/eA5H1rtKK1pVpU/QyqUoz3PN6K7e90WwuiWaLy3/vJxWXN4YbP7m6GP9ta7Y4mD30OSWGmttTnKK3f+EZu8/6+HH41ND4YOf310Mf7C1Tr011IVCp2OcrV0nRbi8IeQGKH+8RyfpXR2WjWFqQyw+Y4/ifmtCsKmK6RN4YXrIitLeG1gWGBAqD9fepaKK427nYlYKKKKQBRRRQAUUUUAFFFFABRRRQAUUUUAFFFFABRRRQAUUUUAFFFFABRRRQAUUUUAFFFFABRRRQAUUUUAFc5dtuupW/2jXR1zU/E8g/2j/Osa2yM6gyiiisDEqa1eHT9HvL8R+YbeB5ducbtoJx+lcZY/EKX+zr2fUdJWKeCxjvYkguBIsiu21VJ/hOcda7DxDay32g39lBt82e2kjTccDcVIFcBbeANRstM1HTLFbSKDUbCHeS3Md1HjIz1KNj8DVRtrctWLt78RJ9JhZda0hLa4hvobe5WObeqxyoWDqcc4A5FWYviFZz6d4k1G3gEtro5CxOH/wCPkkdvQZ4FZ7eENb1TUF1LV7azjabUreWe2SXeqwxRsh57k56Ulz4Bu/tFzpth5dno893asWRxvWKJD0B6tvx196q0Q907rw/qMer6HZapENqXUKybc52kjkfgcj8KvVgeA9IvNC0WTSrqQSRw3MhtXyCWiY5XOOh5Nb9Q7X0JCiiikI6aFt0SN6qDTqjthi2iH+wP5VJXYtjqQUUUUwCiiigAooooAKKKKACiiigCGa1t5fvxKT6jiq7aXbnozj8avUVLin0E4plAaXB3dz+NTRWNtHyIwT6tzVmihQiugcqADAwOBRRRVDCiiigAooooAKKKKACiiigAooooAKKKKACiiigArl/FenFJPt0K/I3+sA7H1rqKR1V0KOoZSMEHvWlOo4SuRUgpxsecVHdQpc2stvJnZKhRsdcEYre1zRJLVmntlLwdSB1T/wCtWLXpxlGaujzJRlB6mLL4Z02S2NuzXGw2H2A4cZ8r8vvcdf0qJvCWkPK0kgnfcZSys42nzIwjdvQDHvW/RT5I9g55dznl8H6QtpJbK10A0cCB/MG9PJzsZTjg806bwjpEzytN9ok80T7wzjB84Dd2/wBkY9K36KOSPYOeXc5+DwlpcN7b3KSXe2Axt5Jl/du8YwjsMcsBXQUVs6Hosl0yzXKmODqAer//AFqUpRpq7GlKbsT+FNOLy/bpV+Rf9WD3PrXUUkaLGgRFCqowAO1LXmVKjnK56VOChGwUUUVmWFFFFABRRRQAUUUUAFFFFABRRRQAUUUUAFFFFABRRRQAUUUUAFFFFABRRRQAUUUUAFFFFABRRRQAUUUUAFFFFABRRRQAUUUUAFFFFABRRRQAUUUUAFFFFABWBqaeXeyehO4fjW/WdrcO6NZ1HK8N9Kzqq8SJq6MiiiiuYwCiiigAooooAKKKKACnRKXkVB1YgU2r+jQ75zKR8qdPrVRV3YaV2bKjAA9KKKK6zpCiiigAooooAKKKKACiiigAooooAKKKKACiiigAooooAKKKKACiiigAooooAKKKKACiiigAooooAKKKKACiiigArK1HQrO6JdB5Eh7qOD+FatFVGbi7pkyipKzRx114fv4ifLCTL6qcH8jVJ9OvkOGtJv8Avmu+oroWLl1Rg8LHozgU06+c4W0mP/Aau2vh+/lI8wJCvqxyfyFdjRQ8XLogWFj1ZladoVnakO48+Qd2HA/CtWiiueU5Sd2zeMVFWSCiiipKCiiigAooooAKKKKACiiigAooooAKKKKACiiigAooooAKKKKACiiigAooooAKKKKACiiigAooooAKKKKACiiigAooooAKKKKACiiigAooooAKKKKACiiigAooooAKR1DKVYZBGCKWigDnr23a2mKnJU/dPqKgrpLiGOeMxyDI/lWJeWctu3I3J2YVzThbYwlCxWooorMgKKKKACiipbe3lnfbGufU9hTGNhjeaQRoMk10NtCsEKxr26n1NR2VqltHgcufvNViuinDlNoRsFFFFaFhRRRQAUUUUAFFFFABRRRQAUUUUAFFFFABRRRQAUUUUAFFFFABRRRQAUUUUAFFFFABRRRQAUUUUAFFFFABRRRQAUUUUAFFFFABRRRQAUUUUAFFFFABRRRQAUUUUAFFFFABRRRQAUUUUAFFFFABRRRQAUUUUAFFFFABRRRQAUUUUAFFFFABRRRQAUUUUAFFFFABRRRQAUUUUAFFFFABRRRQAUUUUAFFFFABRRRQAUUUUAFFFFABQQCMEZFFFAFK402CQ7kzGfbpVKTS7hfulHH1xW1RUOnFkuCZg/2fdf8APP8AUU9NMuWPzBV+prboqfZRF7NGfBpcanMrl/YcCryIsahUUKPQU6itFFLYpJIKKKKYwooooAKKKKACiiigAooooAKKKKACiiigAooooAKKKKACiiigAooooAKKKKACiiigAooooAKKKKACiiigAooooAKKKKACiiigAooooAKKKKACiiigAooooAKKKKACiiigAooooAKKKKACiiigAooooAKKKKACiiigAooooAKKKKACiiigAooooAKKKKACiiigAooooAKKKKACiiigAooooAKKKKAEJHqKNy/3h+deFfE28vIvG+oRxXlzGgKYVJmAHyjsDXN/2hqH/QQvP+/7/wCNAH0zuX+8Pzo3L/eH518zf2hqH/QQvP8Av+/+NH9oah/0ELz/AL/v/jQB9M7l/vD86Ny/3h+dfM39oah/0ELz/v8Av/jR/aGof9BC8/7/AL/40AfTO5f7w/Ojcv8AeH518zf2hqH/AEELz/v+/wDjR/aGof8AQQvP+/7/AONAH0zuX+8Pzo3L/eH518zf2hqH/QQvP+/7/wCNH9oah/0ELz/v+/8AjQB9M7l/vD86Ny/3h+dfM39oah/0ELz/AL/v/jR/aGof9BC8/wC/7/40AfTO5f7w/Ojcv94fnXzN/aGof9BC8/7/AL/40f2hqH/QQvP+/wC/+NAH0zuX+8Pzo3L/AHh+dfM39oah/wBBC8/7/v8A40f2hqH/AEELz/v+/wDjQB9M7l/vD86Ny/3h+dfM39oah/0ELz/v+/8AjR/aGof9BC8/7/v/AI0AfTO5f7w/Ojcv94fnXzN/aGof9BC8/wC/7/40f2hqH/QQvP8Av+/+NAH0zuX+8Pzo3L/eH518zf2hqH/QQvP+/wC/+NH9oah/0ELz/v8Av/jQB9M7l/vD86Ny/wB4fnXzN/aGof8AQQvP+/7f40f2jqH/AEELz/v+3+NAH0zuX+8Pzo3L/eH518zf2jqH/QQvP+/7f40f2hqH/QQvP+/7f40AfTO5f7w/Ojcv94fnXzN/aOof9BC8/wC/7f40f2jqH/QQvP8Av+3+NAH0zuX+8Pzo3L/eH518zf2hqH/QQvP+/wC/+NH9o6h/0ELz/v8At/jQB9M7l/vD86Ny/wB4fnXzN/aOof8AQQvP+/7f40f2hqH/AEELz/v+/wDjQB9M7l/vD86Ny/3h+dfM39oah/0ELz/v+/8AjR/aGof9BC8/7/v/AI0AfTO5f7w/Ojcv94fnXzN/aGof9BC8/wC/7/40f2hqH/QQvP8Av+/+NAH0zuX+8Pzo3L/eH518zf2hqH/QQvP+/wC/+NH9oah/0ELz/v8Av/jQB9M7l/vD86Ny/wB4fnXzN/aGof8AQQvP+/7/AONH9oah/wBBC8/7/v8A40AfTO5f7w/Ojcv94fnXzN/aGof9BC8/7/v/AI0f2hqH/QQvP+/7/wCNAH0zuX+8Pzo3L/eH518zf2hqH/QQvP8Av+/+NH9oah/0ELz/AL/v/jQB9M7l/vD86Ny/3h+dfM39oah/0ELz/v8Av/jR/aGof9BC8/7/AL/40AfTO5f7w/Ojcv8AeH518zf2hqH/AEELz/v+/wDjR/aGof8AQQvP+/7/AONAH0zuX+8Pzo3L/eH518zf2hqH/QQvP+/7/wCNH9oah/0ELz/v+/8AjQB9M7l/vD86Ny/3h+dfM39oah/0ELz/AL/v/jR/aGof9BC8/wC/7/40AfTO5f7w/Ojcv94fnXzN/aGof9BC8/7/AL/40f2hqH/QQvP+/wC/+NAH0zuX+8Pzo3L/AHh+dfM39oah/wBBC8/7/v8A40f2hqH/AEELz/v+/wDjQB9M7l/vD86Ny/3h+dfM39oah/0ELz/v+/8AjR/aGof9BC8/7/v/AI0AfTO5f7w/Ojcv94fnXzN/aGof9BC8/wC/7/40f2hqH/QQvP8Av+/+NAH0zuX+8Pzo3L/eH518zf2hqH/QQvP+/wC/+NH9oah/0ELz/v8Av/jQB9M7l/vD86Ny/wB4fnXzN/aGof8AQQvP+/7/AONH9oah/wBBC8/7/v8A40AfTO5f7w/Ojcv94fnXzN/aGof9BC8/7/v/AI0f2hqH/QQvP+/7/wCNAH0zuX+8Pzo3L/eH518zf2hqH/QQvP8Av+/+NH9oah/0ELz/AL/v/jQB9M7l/vD86Ny/3h+dfM39oah/0ELz/v8Av/jR/aGof9BC8/7/AL/40AfTO5f7w/Ojcv8AeH518zf2hqH/AEELz/v+/wDjR/aGof8AQQvP+/7/AONAH0zuX+8Pzo3L/eH518zf2hqH/QQvP+/7/wCNH9oah/0ELz/v+/8AjQB9M7l/vD86Ny/3h+dfM39oah/0ELz/AL/v/jR/aGof9BC8/wC/7/40AfTO5f7w/Ojcv94fnXzN/aGof9BC8/7/AL/40f2hqH/QQvP+/wC/+NAH0zuX+8Pzo3L/AHh+dfM39oah/wBBC8/7/v8A40f2hqH/AEELz/v+/wDjQB9M7l/vD86Ny/3h+dfM39oah/0ELz/v+/8AjR/aGof9BC8/7/v/AI0AfTO5f7w/Ojcv94fnXzN/aGof9BC8/wC/7/40f2hqH/QQvP8Av+/+NAH0zuX+8Pzo3L/eH518zf2hqH/QQvP+/wC/+NH9oah/0ELz/v8Av/jQB9M7l/vD86Ny/wB4fnXzN/aGof8AQQvP+/7/AONH9oah/wBBC8/7/v8A40AfTO5f7w/Ojcv94fnXzN/aGof9BC8/7/v/AI0f2hqH/QQvP+/7/wCNAH01RWf4ZZm8N6YzMWY2cRJJySdgrQoAKKKKACiiigAooooAKKKKACiiigDwL4pf8j1qH1T/ANBFczXTfFL/AJHrUPqn/oIrmaACrWkWy3mq2tpIxVJplRiOuCaq1Pp9y1nfwXaKGaGRXAPfBpoGdatn4d1LX4tKhs5LOaK9aFlRywliUHJJPQ5FWtH0nQ9YnsLsacLWGWSeGSESkqdi5Vs9QazH8Sabb6hDeadpUiym6NzO0zAtkg5RSOg5NPh8TabZyW8NhY3K2kXnOfMYFy8i4/IZpAadn4Ysbe80+0urITyst1vG4jzdmNh9uDVGTT7SSS/hufD66bLb6dJOq+cXy38Lfhg1FH4vVo9O+0W8rzWtrLAzKfv7lAU/hjmsXRNUFjHfrOsszXVo9up3Z2k9zntQB0uraVorpf2dvp/2eezsY7oTrKTvJUEgg/WneJdLs7B1ij8Nqlu7RIt557dWxn5fzFUNT8TafNBctZ2Fwt5dWyW0skjjaEUAHAHc4pms63ol/cG9+yakt38hAMo8sFQB938KANfX/DumaOuqXxsRPbIYXgQyEAZYh1zWJ40XS7eKyisdLS1eeBLhpBKzcMD8uD/OpdW8Vi/0vVbDyJfLu51mgJP+rHGQfyrH1/Uo9SezaONk+z2qQHd3K96AM2iiigAooooAKKKKACiiigAoop2x9hfY20HBbHFAG14Ht7e58QxR3UCTx+XIxRxkEhSRXRaNY6dqM+maiul20bXVrcF7fJ8oun3Tz0rk/D2oPpGox6h9lM6AMm05AbIx1rUi8TeTdwmPSEjsraCSFbYOej/eJY80AbGnafaX+oX1nqmnadYmOzyr2zblUs2A2c9RU82gaTYCxVoIrt7a2uJJz2llQDg+wJ/SuYk1i0t7e5hsdFFil3bmE/vGOeQQwz9KksfENzaRWdvJYmZYElWVXJzKknX6fWgDYNrpa2J8Qf2Xbljpwn+zHPlCTzNucfTtUvh6007VIL+603RrWRjNCoiuW2qmQd+0+npWJ/wlCGYwnS4zpv2YWwtfMOdm7dnd65ptz4mum86OCzS2dp4ZIgn/ACzEYwox3+tAGt4f0TSbvxPq6qgk0+HMMOckB3O0Y+hzVTQpLWDRNWS60eynn01Rh5FO5yXwc1Bd+J7uMTtYWb6c9zcieVlP3iB93p0zk/jVW41p5pdYEdjsOphdygk+WQQSfxoA35rTTbKxk1X+zbeZ4dNt5FicHYXkYgsR3NchrMllNqUsunwvBbtgrG38JxyB7ZrZh8SM/wDo1xpYuLb7JHbSw7iC2w5DZHTmsnWbi41LUpbtrTyS2MRohwqgYH/66GBQopyI7ttRGY+gGTTaACiiigAooooAKKKKACiiigDofB+gJrUGoySMy+RD+5wcbpT90e/Q1LpumaHHo1lcavJcJJftIqSowCQBO5Hfk07w/wCJINF0q2gghWWZrvzbkumcIOBt9+tWJNW8M3EUcd2ly0VnPNJBEE4mVzkKT/Dg0MEQrZeGz4aOoi3v2lEwtsiUbS+M7sY6e1O13w9Yw2+pDTxMbiynhBVnzmN1Ht/eNZialajww2nYZZjfi4CgZATGMZrYs/E1hD4yvNRkV5LC5iCMpXkkKMcfUUAWD4c0aE36ta3949kkKyJBINzSMPmxx0GRXI6sLVdQlWzt57eJTjy5zl1PfNb+i69a+Vq4vr68s5r6dZVmt1ywwxJH9KwNXa2bUJWtLme5jY7vNmXDse+aAKlFFFABRRRQAUUUUAFFFFABRRRQAV2+oadaWXh61u4/Da3Ub2ayS3Xnsuxzx0/KuIrpbzWNEvtOtYrq11Lz7e2EAMcoEZIzyR9TQHU3b/wrp8Vqb2O3BhbSi5G4/JOFBDfjnp7VS1/RdPt9KvY4NJnQ2ccZW9ViwkcqrMGHQDDVA3jAeTe24t5fJubFLcKSPlkVdu76U298UWM9rOVs7kXN4kcV1mTMYVcAlR6kCgESal4btotJ0J0BWaaRI7wg8jzOV+nGRVy+0XTWuoFXRprWKPURbCQMWSePdtJJ7HI7VRu/GUly14stuTAZI5LNNoBiKEEZPfgUtz4qsfMRrOzulEl6t5ciSQNhgc7U9BmmBoS6VYjxJaabceGVtLeW5dVl89j5qKD27Z4NYXiO1019FttVsLM2Ra5kt3iEhdTtGQwJq0uvaHDrkWrW9nqZmWdpXEkwZcNnIA7daztf1azutPg0/TbSaC2jleYmZ9zM7denapAxKKKKYBRRRQAUUUUAFFFFAHTeDLGxurW8lksV1G8jKCO1MuzKH7zD1I9KkvNM0tdNuJ7WGXC6qsCGXKuIyBlSPrWb4e1DTrSOaHUbSWRXZXSaBgssbKc4B9D3rU/4SixvJ7z+1LCYwzXS3UQhcBlZRgA565AFMDci8O6X5l6seircqmpNAT55TyYtqnOc9smotM8P6PJZJt08XkDXk0Ul4Z9hijU8P6Gub1nxD/aWm3EBieKWe+a6JVvlClQNv6VUutTWbw5ZaWiSK0Esjs2flYN2qQOksNH0QLYac9qbh9QjmkF35hBTaSFwOnap30DTDoEc0mm+TH/Z/nNfiYjEuOF2nrn+tZGl+JLK2sbNp7GeS+sIpIrd1cCMhs/eHtmhPE0DIltcWsslm1gLWZMjlxyHX6GmwRYQaJJ4ZtLwaHGs09yLUt5zcHbnf/8AWp+s6FYzrf2+mWvl3NnqawkBicxPgL19DWHFqscehWun+U5aC9+0F+xGMY+taeneLEs/E+paqtu7QXgJERIyrcFT+BFAjYTR9Lb+1P7P0JdRa0uY7dU85lzhfnbOfWuG1Ro21Gfy7UWihseSGLbCOCMn3rX0fWbCPSrux1SG8k+0XAnL28gQ5APf8axr9rV7yRrNJUtyfkErZYcdz9aBkFFFFABRRRQAUUUUAfSXhf8A5FnS/wDrzh/9AFaNZ3hf/kWdL/684f8A0AVo0AFFFFABRRRQAUUUUAFFFFABRRRQB4F8Uv8AketQ+qf+giuZrpvil/yPWofVP/QRXM0AFTWVzJZ3cV1Ds8yNty713DPuO9Q0UAemR3klx4o021eO0WNtO+0kmFQBIY25Pt7VlWa3GqeL9Pgu7rT7+K2Vp2aziwuBzg8cngVhw+JLyPVbfUfs9u0kFsLYIwO1k2leffBp0niWYRzLaabY2LyxGJpLdWVgCQeOevFAHQ3duuj6j4i1K3t41lSCOe28yMER+YRnj161Fbxwa1pGqzPFa6UzT2zM0wwucHJGBxu64rEg8U3yCNJ7e3uo1t/s8izAnzk3ZG456g96hv8AxFfXsN1DNHDsuJI3IUY2CMYVV9uaAO4uV+zy621tcadZutxbqstzGDGB5XIHHeo/DBuL7TjKZtMMsmoMsxaAFZkVBkIMegzXKjxbdM92bjTrC5W6dHdJVYqCi7Rjn0qu3iO7HlC2t7a1WK6F0ixAgK23GOvT/GgDpPDtxYstxBpcVtDLJfviK6j4uIucRKx6H2rh79dl9cJ5Jg2ysPKznZz938Olbdt4ruoZZn+wWTrJP9ojRlJEMvdl5rCuJpLi4knmbdJIxd29STk0AR0UUUAFFFFABRRRQAUUUUAFd7pk8lx4bgsrVUjcWUpeyniwtyOcyq+Oo/pXBVq2/iHVbfSzp0cyCHaUVigLqp6qG6gGjoB0Wt3t5Cw0m3tVnsBp9u5TYMQkgEyZxnOf51r6laWP2zXNtylw813biaHy8eX844z3zXDv4i1Z9NXT2nTygoTcIxvZB0Ut1I9qjm1zUpnvHeZQ14yvMVTGSpyCPSjqB3tq51LUbiO+SOZLTWkjt1KABEw3yjHbgVBpNxNqNrbXt6RLcCS+iEhQA7BEcDj0rkL3xPrN2YGkuERoZBKDFGFLOOjNjqae/irWWvYboSwK8IYIiwgJ8wwxK9yaAMWL76fUV2N+P+LrR/Lx9qj7cdBXN6tq15qbxPdLbgxZ2+VCE6+uOtaEvi/W5XDu1mXDBg4tl3ZHTnrQDNfUmm1fxNaaV/bR1CBrti8fkBPJCt0zjnjP5Vr38TWvi651SCPyTPpUsijAO104+nYVx8vivWJH35tEfDfOlsqt8wweR9ar6b4h1TT4YYbaSLZCHCB4w2A/3hz24oA7XT5mkji1Ka4W1uptFd5roRAkESAByuOTiofDl3PdvrDHXwzD7PHFfGADGWPG3HqcVyieJ9YW/e986FpHi8kq0IKBM52hegqO81/UrqOeORoES4VVkEUITIU5HT3NAHXfbYbfXNcWJX0xzLEn2zyAyqw6hh2DmuP8VRzR+Ir5biCKCTzSWSI/IM9x9etTx+KNYS8e6MsLvJGqSB4QyuF+6SD1I9ay725nvLqS6uZDJNK252Pc0AQ0UUUAFFFFABRRRQAV1XgiOzktbpRb2dzqRdBFFdHCtH/EFzxurla19B1eDT4Zra809L2CR1kA37GV16EN6e1AHQ6bNYxvrsH9g2yrYxvPEtymZFO4Da3sMnFOsbOxuNW0JnsoAtzYSyyIF+UtlsflWA3iGaS71e6mt1Z9ShMRw2BGMjGPXgCrFh4o+y6fBGdPjkvbWFobe5LkbEb1XueTR0GbVna6dcW2l6VJptsRdaW07XAGJQ4zg5/CmapCbPw5Z3FvpOkPC1gjyySkCbcepAzk9qyovFSw6fbxxaXGLy3tTax3TSk4U5yduOvNR3OvabdWNvDd6EJZ4LYQJN9pI4HQ4x70MSOp1XQdPt7W51KC1gaNdM+ZNvCSjaQfqQazbm60qSx0KS80qxt4L52Ny8SEFQr449j3rMm8XXEkeoQ/ZQIry1SAr5n3Coxv6fpVEa5IsOkolum7TSxUsdwky2eR2p9Q6Gn44gijt7eUabbwM0riOe0IMMsfYf7wrla2te1yLULKOxs9PWytlmadlEhctI3U+w56Vi0gCiiigAooooAKKKKACiiigArt/CLSReD5poLvTrOX7dt828j3KRsHA4NcRVz+0Zv7FOk7E8kz+fu/i3Yxj6UAdl4Q07+1LDWrq7jSWW9ZreN44/lVgpJYeg+7U2i2GjT+GdHbVCsM1u8kx+UZkCyEFD684rkbXX7+1trC3tysSWUplXaSPMYnPzetN1LW7i+W2V4YY1tpXlQID1ZtxB9s0Ad40EH9rgeRFj+3kXGwdPK6fSuT8Joj+IdQVkVgLe5IBGcfKaYfFmoG6Fx9ntt32wXmMHG8Ltx16YobxTLvaSHSdNt5GV1Z4kYEhlIOeffNAG7r9xPZ6DaeReaXHG2nxb7Z4gZ3yuCQcUzxDJHdeHLg2Vvay2UUUW2IJsns24yzcZYH196wp/Erz2UdvPpOnStHAIEmZG3hQMA5z1pt94mvbvTXtHt7ZJJUWOe4Vf3kqr0B/Khguhh0UUUAFFFFABRRRQAUUUUAFFFFABXpvhLTbW80LQJtkX2mCV5SCo+ePeQ2fXGRXmVbeneJr+w/s/yEi/0ESBMg/OHOSGoA6zTrf/Q7Kxt4tPMVzBPJPFOMNM29gMNgnjFRWQiWOx0X7Nbm0n0mSeUGMFjIATu3de1c3aeKb63sxCLe1eWMOIJ2Ql4Q5JYL+ZpIPFF9Fpq2gt7ZpUhaCO6K/vVjPVR2oA3r+SO68LypY29rLbRWSFrYpsnt34zLnHzA/wBa4StybxNeyaWbM29sJGhFu9yF/etEOik9Kw6OodAooooAKKKKACiiigAooooA+kvC/wDyLOl/9ecP/oArRrO8L/8AIs6X/wBecP8A6AK0aACiiigAooooAKKKKACiiigAoopG+6fpQB434s/4QnVvEN3fT+KJbeVm2vGLRmCleDz+FZX9m+A/+hwm/wDANq5DV/8AkLXv/XxJ/wChGqtAHc/2b4D/AOhwm/8AANqP7N8B/wDQ4Tf+AbVw1FAHc/2b4D/6HCb/AMA2o/s3wH/0OE3/AIBtXDUUAdz/AGb4D/6HCb/wDaj+zfAf/Q4Tf+AbVw1FAHc/2b4D/wChwm/8A2o/s3wH/wBDhN/4BtXDUUAdz/ZvgP8A6HCb/wAA2o/s3wH/ANDhN/4BtXDUUAdz/ZvgP/ocJv8AwDaj+zfAf/Q4Tf8AgG1cNRQB3P8AZvgP/ocJv/ANqP7N8B/9DhN/4BtXDUUAdz/ZvgP/AKHCb/wDaj+zfAf/AEOE3/gG1cNRQB3P9m+A/wDocJv/AADaj+zfAf8A0OE3/gG1cNRQB3P9m+A/+hwm/wDANqP7N8B/9DhN/wCAbVw1FAHc/wBm+A/+hwm/8A2o/s3wH/0OE3/gG1cNRQB3P9m+A/8AocJv/ANqP7N8B/8AQ4Tf+AbVw1FAHc/2b4D/AOhwm/8AANqP7N8B/wDQ4Tf+AbVw1FAHc/2b4D/6HCb/AMA2o/s3wH/0OE3/AIBtWT8PtDtfEGsS2N20iKLdnUo2CGGMfhWjZeC3i8P67qGqiWOSyWRbdVOAzIMlj6jpQBL/AGb4D/6HCb/wDaj+zfAf/Q4Tf+AbVXl8N6avibw/pwM/k6hBHJN843Zbrg44qrq2hWNr4bvdQiM3nQ6o1qmWBGwE9RjrQBpf2b4D/wChwm/8A2o/s3wH/wBDhN/4BtVDwHpvhzV7hdO1Jb/7dI7FGiYCPaBnnjr1qdtH8O3lprdxpgv1XT7cFRM4yZNxB6DkYxQBY/s3wH/0OE3/AIBtR/ZvgP8A6HCb/wAA2qU+F/DkH2bSLu6u49UubT7QtycCBTgnb+lQeHNJ8IX2j3dxcLqnn6dB5l2UdQrHJB2cc9KAHf2b4D/6HCb/AMA2o/s3wH/0OE3/AIBtVXwd4c07xHrOpLCblLCGMmAswD7j93dx9apeHdCiv9N1x50mN1YxjyUQ4y+4jBGOelAGv/ZvgP8A6HCb/wAA2o/s3wH/ANDhN/4BtVLUdA0zTbrSNHuHmk1S4lQ3mxxsiVj90DH3qlh8N6c/iPxDp7faPJ0+CSSD5xnKjjJxzQBY/s3wH/0OE3/gG1H9m+A/+hwm/wDANqXTPDfh5IdJsdTmvTqWrRCSJ4seXFn7oI71latoFvYeFXvmaRryLVHs2O75Cqg849cigDU/s3wH/wBDhN/4BtR/ZvgP/ocJv/ANqzvCWlaJcaFqeq60Lwx2bIALdgDhvYitO28JaTN4k0yOKe5l0rUbZ54skLIu0cgnFADf7N8B/wDQ4Tf+AbUf2b4D/wChwm/8A2rPuo/Bs7x2umR6uty86R5mZduN2D29K19U8K+HZZ9V03SZdQi1DTozK3nkNG4AzjIFAEH9m+A/+hwm/wDANqP7N8B/9DhN/wCAbVzng/T7fVvEdlYXW8QzvhthwcY7GtyTwnby+EdQ1S0843NneSJtLZBiU46Y645oAn/s3wH/ANDhN/4BtR/ZvgP/AKHCb/wDapZPCOkPqV3psDXP2kaYl1bZkB3PjLA8cjpWLo+hWtx4SudVujIJ3uUtrMBsKXPUnjkc/pQBq/2b4D/6HCb/AMA2o/s3wH/0OE3/AIBtUt54W8PPJqGi2M97/a1hbmZ5Xx5UhAyQB261z3irSrTTbLRJrXzd17ZCeXe2fmOOnoKANz+zfAf/AEOE3/gG1H9m+A/+hwm/8A2rH1TR7NfB2m63Y+aXklaC6VmyA46Y44/+vXQQeE9Di1aLT7w3heHTDd3eyQZD8cDj60AV/wCzfAf/AEOE3/gG1H9m+A/+hwm/8A2qnb2vg7U9T0+x0uPVkee4VJDOygbD1xgda1bD4fbvGF3Y3JmGlwp5iSKcM4P3RnHXOc/SgCt/ZvgP/ocJv/ANqP7N8B/9DhN/4BtUVrpHhe08NxaprC6k7S3UsCi3cfwk4yCPQU/R/Dei+ILbWJtH+2p9mjU2omYZL4JIYAc9OKAHf2b4D/6HCb/wDaj+zfAf/Q4Tf+AbVVbSfDun6dot5qy6gVvreRpRCwyJAwAxkcDrTfH2l+HdFl/s/T1v/tw2OxlcGPYRn060AXP7N8B/9DhN/wCAbUf2b4D/AOhwm/8AANq4aigDuf7N8B/9DhN/4BtR/ZvgP/ocJv8AwDauGooA7n+zfAf/AEOE3/gG1H9m+A/+hwm/8A2rhqKAO5/s3wH/ANDhN/4BtR/ZvgP/AKHCb/wDauGooA7n+zfAf/Q4Tf8AgG1H9m+A/wDocJv/AADauGooA7n+zfAf/Q4Tf+AbUf2b4D/6HCb/AMA2rhqKAO5/s3wH/wBDhN/4BtR/ZvgP/ocJv/ANq4aigDuf7N8B/wDQ4Tf+AbUf2b4D/wChwm/8A2rhqKAO5/s3wH/0OE3/AIBtR/ZvgP8A6HCb/wAA2rhqKAO5/s3wH/0OE3/gG1H9m+A/+hwm/wDANq4aigDuf7N8B/8AQ4Tf+AbUf2b4D/6HCb/wDauGooA7n+zfAf8A0OE3/gG1H9m+A/8AocJv/ANq4aigDuf7N8B/9DhN/wCAbUf2b4D/AOhwm/8AANq4aigDuf7N8B/9DhN/4BtR/ZvgP/ocJv8AwDauGooA7n+zfAf/AEOE3/gG1H9m+A/+hwm/8A2rhqKAPqTw41s2gWH2OYz24t0WOQrjeoUAHHbpV+sTwF/yJmkf9eqfyrboAKKKKACiiigAooooAKKKKACkb7p+lLSN90/SgD5X1f8A5C17/wBfEn/oRqrVrV/+Qte/9fEn/oRqrQAUUUUAFFFFABRRRQAUUUUAFFFFABRRRQAUUUUAFFFFABRRRQAUUUUAFFFFABRRRQAUUUUAdf8ACtius3zK20iwlIPocVsab4kvPEHh3XvtPyi30bZjP3n53N+PFedxSyREtFK8ZIwSrEZHpRHLJGrrHK6K42uFbAYeh9aAPUrfT7q/13wtrVqqyWFvaJ50wYYjKjkGs5rC613wbqMelRfaGfWZJVAIGVyeefrXAJdXMcDQR3MyQt96NZCFP1FLDd3UCbILqeJc52pIVGfwoA67wPpd9pHj+xttQgMEpR3Ckg8bT6Unhz/kB+Mf+uR/9DNckbq6aYTNdTGUDAcyHcB9aYs0qq6rK6q/3wGIDfX1oA9U0SwvZbWzsdRNvq3h6Wy8xruVQGtzg/KD144H/wCquY8GBF0LxesbbkFkQh9Rk4/SuUW6uFtzbrczLCTkxiQ7T+HSmpLJGrrHK6K4w4ViAw9D60Aeg+Ebuw8O+DYL3UJLiNr+9Dp5CgsVj9c9s5zWvasNA1rxXqMMayIbeO7hXPDbsn+deTvLI6JG8rsifcUsSF+g7U43VyylWuZiCoUgyHBUdB9KAO81q3i1LVfD/i2zUCO8uIo7pR/BKGA/X+grbk1q4u9c8UaXJDarFbWsux0jw7cdz3615OlxOkflpPKqbt20OQM+uPWgXFwHeQXEodxh23nLD3PegD0200+61HUPB+r2aLLZWtugnlDDEZU5INV9R0+71/whdrpMX2ktrs0owwGUweefqK87jurmKFoY7mZIn+8iyEKfqKWG7uoU2Q3U8SZztSQqP0oA7vQ/D2rxeE9f0h7Mi9kMLJFuGSMn/CtjS0Np4k8MaXIyG7tNPmEyBgdhbkA/lXlwv74MWF9chj1Pmtk/rUaTzJMZknkWU9XDkN+dAHd67D4nuLqwn1XR7W0toLxCJIUCk5bAzg810GuX1xrB8TaBatHBewYeIxqA08eBuUnuf8a8nkvryRdsl5cOM5w0pIz+dNW5uFnM63EolPWQOdx/GgDc+HHHjbTM8fvT/I12elaqmk6EZpsG2l1yaG4U9CjZB/xry2OWSOQSRyMjg5DK2Dn60rTTNH5bTSMm7dtLHGfXHrQB6N4qv00f4o6dcK2IEhijbnjYcg/pUPxBktdJv9H0O2bbb285u5fqz8fkM/pXn8sskrBpZXkYDALMSQPSkllkmffNI8jdNzsSf1oA9Xlsbiy8VeIdfuAiabNZP5U+4bX3KMY/KsbxJ4e1fWNF8Ny6daGdItNRXIYDB49a4R7q5eBbd7mZoV+7GZCVH4dKel/fIgRL65VQMACVgAPzoA7v4bQJOdT8L6ouwxSpcBSejxsNw/l+tSeENRl1Tx/rl/AqyM9tKIFboQCAo+hx+teeLcTrK0qzyLI2dzhyCc9cmkhmmgffDNJE2MZRipx+FAHoSweI5PFWhXmtaVbWUcd0I1MKBQSx74PtWlovia9uvGcegOf3cN5cMXz99drbV/A5/SvL3vr1yu+8uG2nK5lJwfUVGs8yzecs0iy9d4YhvzoA9Q0dtZXwXB/Yun217L9vn3rMgYKu48jJqr4fn1PQbDxLfXlutveJJFcNEuAuGYkgD0xmvPYr28iXbFeXEa5zhZSBmmvdXLh99zM2/AfdITux0z60Ad58WntZLfQZbLAt5EkkjA9GKt/Mmsr4r/8AI4P/ANe8X/oNcs8sjoiPK7KnCAsSF+npRLLJM++aV5Gxjc7En9aAGUUUUAFFFFABRRRQAUUUUAFFFFABRRRQAUUUUAFFFFABRRRQAUUUUAFFFFABRRRQAUUUUAFFFFABRRRQB9MeAv8AkTNI/wCvVP5Vt1ieAf8AkS9I/wCvVP5Vt0AFFFFABRRRQAUUUUAFFFFABRRRQBz0vgjwpJI8kmiWzO7FmJ3ck9e9N/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AB7/ABro6KAIrO2gs7WK1tYxFDEoVEHRQO1S0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9k=" id="132" name="Google Shape;132;p4"/>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33" name="Google Shape;133;p4"/>
          <p:cNvSpPr/>
          <p:nvPr/>
        </p:nvSpPr>
        <p:spPr>
          <a:xfrm>
            <a:off x="0" y="3"/>
            <a:ext cx="12192000" cy="49287"/>
          </a:xfrm>
          <a:prstGeom prst="rect">
            <a:avLst/>
          </a:prstGeom>
          <a:solidFill>
            <a:srgbClr val="C4CD21"/>
          </a:solidFill>
          <a:ln>
            <a:noFill/>
          </a:ln>
        </p:spPr>
        <p:txBody>
          <a:bodyPr anchorCtr="0" anchor="t" bIns="45700" lIns="45700" spcFirstLastPara="1" rIns="45700" wrap="square" tIns="45700">
            <a:noAutofit/>
          </a:bodyPr>
          <a:lstStyle/>
          <a:p>
            <a:pPr indent="0" lvl="0" marL="45720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Helvetica Neue"/>
              <a:ea typeface="Helvetica Neue"/>
              <a:cs typeface="Helvetica Neue"/>
              <a:sym typeface="Helvetica Neue"/>
            </a:endParaRPr>
          </a:p>
        </p:txBody>
      </p:sp>
      <p:sp>
        <p:nvSpPr>
          <p:cNvPr id="134" name="Google Shape;134;p4"/>
          <p:cNvSpPr txBox="1"/>
          <p:nvPr>
            <p:ph idx="1" type="body"/>
          </p:nvPr>
        </p:nvSpPr>
        <p:spPr>
          <a:xfrm>
            <a:off x="1991544" y="1556793"/>
            <a:ext cx="8229600" cy="45259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t/>
            </a:r>
            <a:endParaRPr sz="2000">
              <a:latin typeface="Arial"/>
              <a:ea typeface="Arial"/>
              <a:cs typeface="Arial"/>
              <a:sym typeface="Arial"/>
            </a:endParaRPr>
          </a:p>
          <a:p>
            <a:pPr indent="0" lvl="0" marL="0" rtl="0" algn="l">
              <a:lnSpc>
                <a:spcPct val="90000"/>
              </a:lnSpc>
              <a:spcBef>
                <a:spcPts val="1000"/>
              </a:spcBef>
              <a:spcAft>
                <a:spcPts val="0"/>
              </a:spcAft>
              <a:buClr>
                <a:schemeClr val="dk1"/>
              </a:buClr>
              <a:buSzPts val="2000"/>
              <a:buNone/>
            </a:pPr>
            <a:r>
              <a:t/>
            </a:r>
            <a:endParaRPr sz="2000">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t/>
            </a:r>
            <a:endParaRPr/>
          </a:p>
        </p:txBody>
      </p:sp>
      <p:sp>
        <p:nvSpPr>
          <p:cNvPr id="135" name="Google Shape;135;p4"/>
          <p:cNvSpPr/>
          <p:nvPr/>
        </p:nvSpPr>
        <p:spPr>
          <a:xfrm>
            <a:off x="1617685" y="1541111"/>
            <a:ext cx="9144000" cy="552432"/>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595959"/>
              </a:solidFill>
              <a:latin typeface="Helvetica Neue"/>
              <a:ea typeface="Helvetica Neue"/>
              <a:cs typeface="Helvetica Neue"/>
              <a:sym typeface="Helvetica Neue"/>
            </a:endParaRPr>
          </a:p>
        </p:txBody>
      </p:sp>
      <p:sp>
        <p:nvSpPr>
          <p:cNvPr id="136" name="Google Shape;136;p4"/>
          <p:cNvSpPr/>
          <p:nvPr/>
        </p:nvSpPr>
        <p:spPr>
          <a:xfrm>
            <a:off x="1408635" y="988679"/>
            <a:ext cx="9144000" cy="552432"/>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595959"/>
              </a:solidFill>
              <a:latin typeface="Helvetica Neue"/>
              <a:ea typeface="Helvetica Neue"/>
              <a:cs typeface="Helvetica Neue"/>
              <a:sym typeface="Helvetica Neue"/>
            </a:endParaRPr>
          </a:p>
        </p:txBody>
      </p:sp>
      <p:sp>
        <p:nvSpPr>
          <p:cNvPr id="137" name="Google Shape;137;p4"/>
          <p:cNvSpPr/>
          <p:nvPr/>
        </p:nvSpPr>
        <p:spPr>
          <a:xfrm>
            <a:off x="2589420" y="684987"/>
            <a:ext cx="9144000" cy="552432"/>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595959"/>
              </a:solidFill>
              <a:latin typeface="Helvetica Neue"/>
              <a:ea typeface="Helvetica Neue"/>
              <a:cs typeface="Helvetica Neue"/>
              <a:sym typeface="Helvetica Neue"/>
            </a:endParaRPr>
          </a:p>
        </p:txBody>
      </p:sp>
      <p:sp>
        <p:nvSpPr>
          <p:cNvPr id="138" name="Google Shape;138;p4"/>
          <p:cNvSpPr txBox="1"/>
          <p:nvPr/>
        </p:nvSpPr>
        <p:spPr>
          <a:xfrm>
            <a:off x="648260" y="2224285"/>
            <a:ext cx="4854392" cy="1443344"/>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chemeClr val="dk1"/>
              </a:buClr>
              <a:buSzPts val="2800"/>
              <a:buFont typeface="Georgia"/>
              <a:buNone/>
            </a:pPr>
            <a:r>
              <a:rPr b="0" i="0" lang="no-NO" sz="2800" u="none" cap="none" strike="noStrike">
                <a:solidFill>
                  <a:schemeClr val="dk1"/>
                </a:solidFill>
                <a:latin typeface="Georgia"/>
                <a:ea typeface="Georgia"/>
                <a:cs typeface="Georgia"/>
                <a:sym typeface="Georgia"/>
              </a:rPr>
              <a:t>«</a:t>
            </a:r>
            <a:r>
              <a:rPr b="0" i="0" lang="no-NO" sz="2800" u="none" cap="none" strike="noStrike">
                <a:solidFill>
                  <a:schemeClr val="dk1"/>
                </a:solidFill>
                <a:latin typeface="Calibri"/>
                <a:ea typeface="Calibri"/>
                <a:cs typeface="Calibri"/>
                <a:sym typeface="Calibri"/>
              </a:rPr>
              <a:t>Issues which arouse strong feelings and divide opinion in communities and society</a:t>
            </a:r>
            <a:r>
              <a:rPr b="0" i="0" lang="no-NO" sz="2800" u="none" cap="none" strike="noStrike">
                <a:solidFill>
                  <a:schemeClr val="dk1"/>
                </a:solidFill>
                <a:latin typeface="Georgia"/>
                <a:ea typeface="Georgia"/>
                <a:cs typeface="Georgia"/>
                <a:sym typeface="Georgia"/>
              </a:rPr>
              <a:t>»</a:t>
            </a:r>
            <a:endParaRPr b="0" i="0" sz="2800" u="none" cap="none" strike="noStrike">
              <a:solidFill>
                <a:schemeClr val="dk1"/>
              </a:solidFill>
              <a:latin typeface="Georgia"/>
              <a:ea typeface="Georgia"/>
              <a:cs typeface="Georgia"/>
              <a:sym typeface="Georgia"/>
            </a:endParaRPr>
          </a:p>
        </p:txBody>
      </p:sp>
      <p:sp>
        <p:nvSpPr>
          <p:cNvPr id="139" name="Google Shape;139;p4"/>
          <p:cNvSpPr txBox="1"/>
          <p:nvPr/>
        </p:nvSpPr>
        <p:spPr>
          <a:xfrm>
            <a:off x="795262" y="4345169"/>
            <a:ext cx="3784255" cy="478849"/>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chemeClr val="dk1"/>
              </a:buClr>
              <a:buSzPts val="1200"/>
              <a:buFont typeface="Calibri"/>
              <a:buNone/>
            </a:pPr>
            <a:r>
              <a:rPr b="0" i="0" lang="no-NO" sz="1200" u="none" cap="none" strike="noStrike">
                <a:solidFill>
                  <a:schemeClr val="dk1"/>
                </a:solidFill>
                <a:latin typeface="Calibri"/>
                <a:ea typeface="Calibri"/>
                <a:cs typeface="Calibri"/>
                <a:sym typeface="Calibri"/>
              </a:rPr>
              <a:t>From «Teaching Controversial Issues» - Learning materials Council of Europe</a:t>
            </a:r>
            <a:endParaRPr b="0" i="0" sz="1200" u="none" cap="none" strike="noStrike">
              <a:solidFill>
                <a:schemeClr val="dk1"/>
              </a:solidFill>
              <a:latin typeface="Calibri"/>
              <a:ea typeface="Calibri"/>
              <a:cs typeface="Calibri"/>
              <a:sym typeface="Calibri"/>
            </a:endParaRPr>
          </a:p>
        </p:txBody>
      </p:sp>
      <p:pic>
        <p:nvPicPr>
          <p:cNvPr descr="Ways to Approach Controversial Topics in the Classroom -" id="140" name="Google Shape;140;p4"/>
          <p:cNvPicPr preferRelativeResize="0"/>
          <p:nvPr/>
        </p:nvPicPr>
        <p:blipFill rotWithShape="1">
          <a:blip r:embed="rId3">
            <a:alphaModFix/>
          </a:blip>
          <a:srcRect b="0" l="0" r="0" t="0"/>
          <a:stretch/>
        </p:blipFill>
        <p:spPr>
          <a:xfrm>
            <a:off x="6689348" y="2139117"/>
            <a:ext cx="4572000" cy="2838450"/>
          </a:xfrm>
          <a:prstGeom prst="rect">
            <a:avLst/>
          </a:prstGeom>
          <a:noFill/>
          <a:ln>
            <a:noFill/>
          </a:ln>
        </p:spPr>
      </p:pic>
      <p:sp>
        <p:nvSpPr>
          <p:cNvPr id="141" name="Google Shape;141;p4"/>
          <p:cNvSpPr txBox="1"/>
          <p:nvPr>
            <p:ph type="title"/>
          </p:nvPr>
        </p:nvSpPr>
        <p:spPr>
          <a:xfrm>
            <a:off x="838200" y="583729"/>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Georgia"/>
              <a:buNone/>
            </a:pPr>
            <a:r>
              <a:rPr b="1" lang="no-NO">
                <a:latin typeface="Georgia"/>
                <a:ea typeface="Georgia"/>
                <a:cs typeface="Georgia"/>
                <a:sym typeface="Georgia"/>
              </a:rPr>
              <a:t>What are controversial issues?</a:t>
            </a:r>
            <a:endParaRPr b="1">
              <a:latin typeface="Georgia"/>
              <a:ea typeface="Georgia"/>
              <a:cs typeface="Georgia"/>
              <a:sym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5"/>
          <p:cNvSpPr/>
          <p:nvPr/>
        </p:nvSpPr>
        <p:spPr>
          <a:xfrm>
            <a:off x="1241608" y="865008"/>
            <a:ext cx="9144000" cy="552432"/>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595959"/>
              </a:solidFill>
              <a:latin typeface="Helvetica Neue"/>
              <a:ea typeface="Helvetica Neue"/>
              <a:cs typeface="Helvetica Neue"/>
              <a:sym typeface="Helvetica Neue"/>
            </a:endParaRPr>
          </a:p>
        </p:txBody>
      </p:sp>
      <p:sp>
        <p:nvSpPr>
          <p:cNvPr id="147" name="Google Shape;147;p5"/>
          <p:cNvSpPr/>
          <p:nvPr/>
        </p:nvSpPr>
        <p:spPr>
          <a:xfrm>
            <a:off x="5383014" y="731838"/>
            <a:ext cx="3019533" cy="1103587"/>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254000" lvl="0" marL="342900" marR="0" rtl="0" algn="l">
              <a:lnSpc>
                <a:spcPct val="100000"/>
              </a:lnSpc>
              <a:spcBef>
                <a:spcPts val="0"/>
              </a:spcBef>
              <a:spcAft>
                <a:spcPts val="0"/>
              </a:spcAft>
              <a:buClr>
                <a:srgbClr val="000000"/>
              </a:buClr>
              <a:buSzPts val="1400"/>
              <a:buFont typeface="Helvetica Neue"/>
              <a:buNone/>
            </a:pPr>
            <a:r>
              <a:t/>
            </a:r>
            <a:endParaRPr b="0" i="0" sz="1400" u="none" cap="none" strike="noStrike">
              <a:solidFill>
                <a:srgbClr val="595959"/>
              </a:solidFill>
              <a:latin typeface="Helvetica Neue"/>
              <a:ea typeface="Helvetica Neue"/>
              <a:cs typeface="Helvetica Neue"/>
              <a:sym typeface="Helvetica Neue"/>
            </a:endParaRPr>
          </a:p>
          <a:p>
            <a:pPr indent="-254000" lvl="0" marL="342900" marR="0" rtl="0" algn="l">
              <a:lnSpc>
                <a:spcPct val="100000"/>
              </a:lnSpc>
              <a:spcBef>
                <a:spcPts val="0"/>
              </a:spcBef>
              <a:spcAft>
                <a:spcPts val="0"/>
              </a:spcAft>
              <a:buClr>
                <a:srgbClr val="000000"/>
              </a:buClr>
              <a:buSzPts val="1400"/>
              <a:buFont typeface="Helvetica Neue"/>
              <a:buNone/>
            </a:pPr>
            <a:r>
              <a:t/>
            </a:r>
            <a:endParaRPr b="0" i="0" sz="1400" u="none" cap="none" strike="noStrike">
              <a:solidFill>
                <a:srgbClr val="595959"/>
              </a:solidFill>
              <a:latin typeface="Helvetica Neue"/>
              <a:ea typeface="Helvetica Neue"/>
              <a:cs typeface="Helvetica Neue"/>
              <a:sym typeface="Helvetica Neue"/>
            </a:endParaRPr>
          </a:p>
          <a:p>
            <a:pPr indent="-276225" lvl="0" marL="342900" marR="0" rtl="0" algn="l">
              <a:lnSpc>
                <a:spcPct val="100000"/>
              </a:lnSpc>
              <a:spcBef>
                <a:spcPts val="0"/>
              </a:spcBef>
              <a:spcAft>
                <a:spcPts val="0"/>
              </a:spcAft>
              <a:buClr>
                <a:srgbClr val="000000"/>
              </a:buClr>
              <a:buSzPts val="1050"/>
              <a:buFont typeface="Helvetica Neue"/>
              <a:buNone/>
            </a:pPr>
            <a:r>
              <a:t/>
            </a:r>
            <a:endParaRPr b="0" i="0" sz="1050" u="none" cap="none" strike="noStrike">
              <a:solidFill>
                <a:srgbClr val="595959"/>
              </a:solidFill>
              <a:latin typeface="Helvetica Neue"/>
              <a:ea typeface="Helvetica Neue"/>
              <a:cs typeface="Helvetica Neue"/>
              <a:sym typeface="Helvetica Neue"/>
            </a:endParaRPr>
          </a:p>
        </p:txBody>
      </p:sp>
      <p:sp>
        <p:nvSpPr>
          <p:cNvPr descr="data:image/jpg;base64,%20/9j/4AAQSkZJRgABAQEAYABgAAD/2wBDAAUDBAQEAwUEBAQFBQUGBwwIBwcHBw8LCwkMEQ8SEhEPERETFhwXExQaFRERGCEYGh0dHx8fExciJCIeJBweHx7/2wBDAQUFBQcGBw4ICA4eFBEUHh4eHh4eHh4eHh4eHh4eHh4eHh4eHh4eHh4eHh4eHh4eHh4eHh4eHh4eHh4eHh4eHh7/wAARCALgAy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myuscbSOcKoyTQA6iqH9r6f/z8D8jR/a+n/wDPwPyNAF+iqH9r6f8A8/A/I0f2vp//AD8D8jQBfoqh/a+n/wDPwPyNH9r6f/z8D8jQBfoqh/a+n/8APwPyNH9r6f8A8/A/I0AX6Kof2vp//PwPyNH9r6f/AM/A/I0AX6Kof2vp/wDz8D8jR/a+n/8APwPyNAF+iqH9r6f/AM/A/I0f2vp//PwPyNAF+iqH9r6f/wA/A/I0f2vp/wDz8D8jQBfoqh/a+n/8/A/I0f2vp/8Az8D8jQBfoqh/a+n/APPwPyNH9r6f/wA/A/I0AX6Kof2vp/8Az8D8jR/a+n/8/A/I0AX6Kof2vp//AD8D8jR/a+n/APPwPyNAF+iqH9r6f/z8D8jR/a+n/wDPwPyNAF+iqH9r6f8A8/A/I0f2vp//AD8D8jQBfoqh/a+n/wDPwPyNH9r6f/z8D8jQBfoqh/a+n/8APwPyNH9r6f8A8/A/I0AX6Kof2vp//PwPyNH9r6f/AM/A/I0AX6Kof2vp/wDz8D8jR/a+n/8APwPyNAF+iqH9r6f/AM/A/I0f2vp//PwPyNAF+iqH9r6f/wA/A/I0f2vp/wDz8D8jQBfoqh/a+n/8/A/I0f2vp/8Az8D8jQBfoqh/a+n/APPwPyNH9r6f/wA/A/I0AX6Kof2vp/8Az8D8jR/a+n/8/A/I0AX6Kof2vp//AD8D8jR/a+n/APPwPyNAF+iqH9r6f/z8D8jR/a+n/wDPwPyNAF+iqH9r6f8A8/A/I0f2vp//AD8D8jQBfoqh/a+n/wDPwPyNH9r6f/z8D8jQBfoqh/a+n/8APwPyNH9r6f8A8/A/I0AX6Kof2vp//PwPyNH9r6f/AM/A/I0AX6Kof2vp/wDz8D8jR/a+n/8APwPyNAF+iqH9r6f/AM/A/I0f2vp//PwPyNAF+iqH9r6f/wA/A/I0f2vp/wDz8D8jQBfoqh/a+n/8/A/I0f2vp/8Az8D8jQBfoqh/a+n/APPwPyNH9r6f/wA/A/I0AX6Kof2vp/8Az8D8jR/a+n/8/A/I0AX6Kof2vp//AD8D8jR/a+n/APPwPyNAF+iqH9r6f/z8D8jR/a+n/wDPwPyNAF+iqH9r6f8A8/A/I0f2vp//AD8D8jQBfoqh/a+n/wDPwPyNH9r6f/z8D8jQBfoqh/a+n/8APwPyNH9r6f8A8/A/I0AX6Kof2vp//PwPyNH9r6f/AM/A/I0AX6Kof2vp/wDz8D8jR/a+n/8APwPyNAF+iqH9r6f/AM/A/I0f2vp//PwPyNAF+iqH9r6f/wA/A/I0f2vp/wDz8D8jQBfoqh/a+n/8/A/I0f2vp/8Az8D8jQBfopsUiyxrIhyrDINOoAKKKKACiiigAooooAKKKKACq+pf8g+f/rmasVX1L/kHz/8AXM0AcZRRRQAUUUUAFFFFABRRRQAUUUUAFFFFABRRRQAUUVR17WNN0LTJNS1a8itLWP70jnv2A9T7UAXqK8/0v4xeBdQ1GOxi1CeOSVwkbSW7BWYnAGa7bVtRsNJsZL7U7uG0tohl5JWCqKALVFecSfGzwAlwYhqFy6g481bZtv8ALNb2q+P/AAtplrpV1dX7+RqwzZukTMJBkD04696AOpopk8iQQSTSHCRqXY+wGTWN4O8V6L4tsp7zQ7h54YJPKkLRlMNjOOfagDcorjPFfxO8G+Gr5rC/1IyXaffht0MjJ9ccA+1XvBvjrwx4tLx6LqKyToNzQSKUkA9cHqPpQB0tFUdc1fTdD06TUdWvIrO1j+9JI2Bn0HqfauHt/jV4BmvBb/2hcRKTgTSW7BPz7UAejUVSn1Wwi0WTWftCSWKQmczRncCgGcjHXiqvhLxJpPinSf7U0adprXzDHuZCp3DrwfrQBr0VU1jUrDR9Om1HU7qK1tYRl5ZDgCuHs/jN4Cub5bRdRuIy7BVke3YISenOKAPQ6KAcgEdCM1R17VrHQ9HudW1KbybS2TfI+M4H0HWgC9RWN4R8TaP4q0x9R0S5M9ukhiYlCpDAZwQfrR4s8UaH4WsFvNcv0tY2O2NcEvIfRVHJoA2aK4nwr8UvB/iTVY9L0+9mW8lJEUcsLLvwM8Hp0FdtQAUVwniD4teCNF1J9PuNSeeeNtsgt4jIqHuCRxmun8Ma/pXiXSU1TRrr7TasxXdtKkMOoINAGpRXMeKvHnhnwxqtvpmsXzQXVwgdFEbN8pOASR05rpmICls8AZyPSgBaK89l+M3gCKV431ScMjFSPsz9QcHtWtpPxD8Lap4f1LXbO9kex0wA3TmFgVGM8DGTQB1lFedn40/D7/oKT/8AgM/+Fdn4b1rT/EOjQavpcrS2k+fLdlKk4ODwaANGimyOscbSOwVVBZiewFc54O8c+G/Ft1c22h3zTy2yhpFaNl+UnGRnrQB0tFYnjDxTo3hPT4r/AFu4eCCWURIyxl8sQTjA9ga0dI1Cz1bTLbUtPmWe1uUEkTr3B/kfagC1RWD4f8X6Fruralpem3LyXWmsVulaMqFIYqcE9eRXNXHxn8AQymP+1J5MEglLZ8Z/KgD0Oiuf8KeNPDHijK6Jq0NzKoy0JysgHrtPNdBQAUVgaT4w0LVPE974bs7l31GyDNPGYyAoBAPJ4PLCofD/AI58Na7r91oWnXxfULUuJInjK5KNtbBPXB9KAOlorE8YeKtF8J2cF3rdw8EVxL5UZWMvlsZxx7CtOe9tbewN/cXEcFqIxI0sjbVVSM5JPSgCxRXnV58afANvcmBdRuJwDgyRW7FPz71s3vxE8J2nhq08Ryag5027mMMMqwsSXAJIxjI6GgDrKKjtpo7i2iuIjmOVFdDjGQRkViX/AIw0Kx8WWvha4uXXVLoBooxExBBzj5unY0Ab9FUPEGrWOhaPc6tqUjR2lsu6VgpYgZx0H1qtpfiXRdR8Mr4khvFTS2Vn8+UbAArFSTnpyDQBsUV50PjT4AN59n/tKcLu2+d9nbZ+eK6PxR408PeG00+TVbt411HP2YpGzb+h7dPvCgDoqK57T/GegX3iy48LQXUg1W3DF4XiZRwATgng8HNaXiDV7DQdHuNW1SbybS3XdI+Ccc4HA68mgC/RXE3vxS8G2el2GpXN9OltfhzbMbZ/nCHDHGPWq1l8YPAd5ewWdvqczTTyLHGDbOMsTgdqAO/opSMEg9RXD+Jvip4L8P6k+nXmpPNdRnbKlvGZPLPoSOM+1AHb0Vz2k+NPDmqeGbnxHZ3+/TbQMbiQxsDHtGSCuM9DXOJ8aPh+0wj/ALUnUE/fNs+3+VAHolFVtL1Cy1Swiv8ATrqK6tZhujljbKsKwvFXjzwz4Y1W20zWL4wXNwoZFEbMACcAkjpzQB01FHbI5Fc74v8AG3hnwoqjW9TjglcZSFQXkYeu0c496AOiorhfDXxX8Ga/q0Gl2V7Ol3cOEhSWBl3t6A9KTVvi14H0rVLrTb3UpkubWVopVFu5AYdRnHNAHd0Vy/g7x74Z8W3k9pod5JPLBH5kgaJkwucdSPesrXfi54H0fUnsJtSeeaNtsht4jIqHuMjj8qAO9orN8Na5pfiPSI9V0e5FzaSEqr7SvI6gg1pUAFFFFABRRRQAUUUUAFFFFAHZaX/yDoP9wVZqtpf/ACDoP9wVZoAKKKKACiiigAooooAKKKKACq+pf8g+f/rmasVX1L/kHz/9czQBxlFFFABRRRQAUUUUAFFFFABRRRQAUUUUAFFFFABXjv7UOnajc6FpF/bwyXFhZ3DNdxpnjIG1j7cMM9s17FWJ4l8UeHtAntLTXb+G1+3b1iEw+RsYyD2A5HWgDkfAur/DDxYtlFpmm6bb39ttkitpIRHNGy91P8WD6E1yfxHWbx18brDwTPcSR6VZKHmRDjcdu9z9cYUelYfxsi8Hw61o954Hmt11p7jLpp7ZX/ZbA4DbsdOvNavxCe+8C/GXTPG15bPJYXkSLcsgyA+zZIv1/iHrQB69b+DPCUFgLGPw5pn2cLt2tAGJHuTyT715N+0nHa6Zc+D44Y1gtLR2Coo4RFK8D8BXqEPxC8EzWAvl8S6eISu75pQGH1U85ry/9oq6s9UuvBd5bSJcWl1IXjb+F0Yp/MUAdVqXxm8AT6dcwx6pcF5IXRR9kk6lSB2rgvhNrc/h74J+L9VtW23EdyFhb0dkAB/DOa9j1fwd4STSrx08M6SrLbuVItVyDtPPSvHfhHoc3iL4K+LtJtRuuJboNCPV1QED8cYoA634AeC9I/4Q+LxFqllDf6jqLvJ5lwu/YmccZ7k5JNc/8dtDtvBXiDRPGfhuJdPla4KTRwjapYcg49xkEd62fgN480a38Kp4Z1y9i02/093RVuTsDoTnqe4OQRWJ8Zdct/iF4o0Xwb4XkF+I5zJPPHygY8dfRRkk0AP8cyN8QfjVo/he4kdNKggjnkiVsA7ovNY/XaQor1XWfAfhTUtCk0htDsoIjGVjeKIK8RxwwbrmvKfiDHJ8PvjLpHi5oZJdKmijhkdR02x+Uw+u0BhXpmtfErwbp+gSarHrlpdDyy0MMT5kkbHC7eooA8r+E2o3kHgnx54Tu5TIunWs7Q5P3eGVwPbIB/E12X7MH/JM/wDt9k/ktcl8KdIvj8P/ABv4s1CIxnVbWYQgjG4YZmYe2SB+Faf7PPirw3o3w++x6rrVnZ3H2uR/LlkCttIGDQBq/tOabqd94JtJ7GKSa3tLsS3cacnZtIDEegNP+H2sfC7xVp9hpsGl6bbX8KJttZ4QkgdQOVb+LkZ61117498H21nbXU+uWhtLuZrdJQdyFwuSpPbgjr614z8eo/A23T9Q8JTWi629yCV09uGX+8QOA2cYx1oA+jDycnrXkP7SepTTWGjeELElrrVbtWZR3RSAB+LEfka9T0Y3TaPZNe8XRt4zNn+/tGf1rwXVdNvfid8bNUj0/VJNOt9Ij8uO7jBJQocfLgjkuT37UAavwX83wf8AFPxB4FunPlTDzbbP8RXkEfVSf++ag/aBgksPiH4f8Ratp8moaBCiJJGBldwcllP1BH1xisPx14a1j4a+KtA8V3Gu3Gtk3IWSeUEMu3+Akk5yu78q9t1nxf4NS9TRNX1KxU3VstwsVyAY5I2+7yeO3SgCj4Ivvh74juotW8N2+mi+tlOAkIimiBGCCvHbiup1mG4uNIvYLV9lxJbukTZ6MVIH618+6lDoFn8dfD//AAr2VG8yVPtSWzloly3zAH+7tzkdBX0RfXMFlZz3lw4SCBGkkY9lAyTQB85/BrWPB/hptQ8P+OdKit9Ta4wbi8t964xgqSfu85OehzX0D4fs9IsdJih0OG3h09syxiA/uzuOSRXAeM9X+FPi3wxPf6hqGmTMICYpgdtyjY4A/iznsa4v4YeIL/w98CPEWozSSCJJzDppY/xuoB2+wJz9c0AYHjCzvPH2v+NvEtrue20eNRAR3VGxgfgHb8K90+E+u/8ACRfDfTb5n3TpAbef/fQbf1GD+NeUfDj4T61qngy31KPxdd6RHqKF3tYlba68gFsMM5H861P2fLmfQfEnibwJfP8AvIWaWHPGSnysQPdSp/CgDmPg7q3gXTbnX18ZLYM8l1/o/wBpg8zgM2cccdq9J8U3nhLUPgz4quvCEdmtobZklNtD5YLgDqMc8GuO/Z78OaFr0/iVtZ0q2vjDdgRmVc7cs2cV6J8StG0rQ/hD4ltdIsIbKBrR3ZIhgFuOaAPNfhd4o+Fmm+C7Sz8TWtk+qI7mVpNPaVsE8fMFOeK9y8KXGj3fh2zu/D8cUemToZLdY4vLXGTn5e3INeQ/B+5+GsfgGyTxF/YH9oh5PM+1Ihkxu4zn2r2Hw3daNdaPC/h+S1fTkzHF9mx5a4PIGPc0Acv8dNe/sH4b6jJG+24uwLSHB5y/BI+i5ryLwPZ3Xw5+IXhS4vSY7bW7FVmzwF8wkYP+6Shro/jl5/i/4laB4Dsp/LCfvJ3Az5bP/ER/soCfxrG+Knwz1zQfC/8Ab03iy81r7A6YjmVv3SkgblJY4wcUAdf+1Tx4H04H/oJLn/v29ZfwT1y58J+LLj4e61IRBOwm02R+mWG4AezD9QRVb4162viL4J+GtYVgXnuo/Nx2kWN1YfmDW/8AGPwfLrHgvTPEmkqy6xpFtFIpj+9JEFBI+q9R+NAGd8Ef+Sl+P/8ArtL/AOjmqp+zNpWl6lZeI21DTbS7KXUQUzRB9oIfIGaj/Zuv31TxT4r1KVQJLqBZZAP7zNlv1zSfs267ouj2XiJdV1S0sjJcxsgmkClgA+cZ+tADvjx4XsfB82l+M/C0Y0y5S6EciQnCFsEhgO3Qgjoa9v0S9/tLRrHUAu37TbxzY9Nyg14Z8X/E0PxG1bS/BfhDdfqLjzJ7hFOzOMcH0AJJPSvdtLtI9P021sIjlLaFIlPqFAGf0oA8Z+GP/JxHi7/rlN/6MjrzUx6tYeKPEXi3R2YT6JrDPIB/ceWQEn2yAD7NXpXwx/5OJ8Xf9cpv/RkdJ8DLW3vvGHxBs7uJZbee4eORGHDKZZARQBW+O/iCz8UfDLw1rViR5c9+NyZ5jcI25T9DT/jPdXniDxR4T+H9vcNBa3UNvJcFT94v8oz67QpOPcV538Q9I1DwbqN14QmZ5NNe7S9sXboRyufrg4PuBXoPxptb7QPFHhTx9a27T29tDBHPgcKyfMAfTcGI/CgD1bSfA/hHS9OSwttAsHiVdpaaEO7+7E9TXnH7S2n2Wl/D3R7HTrWO1tYtS+SKMYVcpITj8Sa77S/iN4K1HTlvovEFlEhXLRzSBHQ+hB7157+0hqmn618OdG1LS7pLq0l1L93KnRsJID+oNAHr/h7/AJF/Tf8Ar0i/9AFeP+NP+TnPDn/XKP8Ak9d5ofjzwZFolhFJ4l05HS2iVlMwyCEAIrzv4uXUeh/GLwt4xmy+lSRRnzlGRgE5x/wFwaAPQ/jh/wAkq17/AK4L/wChrXmV3puqan+y5pcemRySmGd5p40GS8SzSZ474JB/Cun+OPjjw3P8OrzT9O1a1vrrUQkcMcDhjjcCWOOnArX8C6hp/gP4UeHl8S3IsBKNuZAflaRmcA+nB5oA5z4Y618L9f8AD1h4futL0621BIljkhuoQrSyDqyv3JPPXNVv2oQFuPCSgYAuJQB6f6us34+j4eXOhx6lodxp/wDbjzqU+wsP3i5+YsF4Hrnrmq/xoa+fwp8OX1Tf9sMRM2/72cRdffGM0AanxgVvCXxg8O+M4lK29yVS4I7lflb80b9K0f2l9UkuLHRvCWnt5k+qXKyFV53KCAv5sw/Kug/aC0P+2fhrdzRpuuNPZbuPHXC8N/46TXnnwiafxz8TrDWrwF4NC0uFPm5HmKu1f/HiW/CgBfj1p9l4fm8C6Yyr9ksYTHJxkFVZNxx3zzXaaN4r+Dd/rdrZ6XY6f9smnVbfGmMp3k/LyV4rnP2mTCPFHhI3OzyAz+Zv+7t3pnPtiu3tdS+EcOoRy2MnhmO4WQGF4kQMGzxg+tAHc3aySW8yRNslZGCt6Njg183/AAo1Twz4R1nVtF8f6UsWoST4F1dQeYqjnIOegJ53d6+kZpY4YXmlYLGil2Y9AAMk1534i1z4U+MNAkudU1DTJ0WM4kc7LiLjt/Fn2oAveMLTRLT4Q6//AMI9Dax2E9lNMv2Yjy2LLyRiuC+GC+BR8Gnk8TLpPmbp9xl2+d1+XH8WfSsn4WNen4L+O42aVtNSJvshfpnY2/H4bM+9anwU+GfhDxF4MtNd1eynuLxppFYeeVQhWwOAM/rQBr/srrdr4S1VpPMFk16Ps2//AHfmx/47n3rz/wAYWd54+8QeNvElrue20eJVt8c7lRwMD6qJG/EV7l8RNQs/Bfw01CXT4IrRIbcwWkUYwod/lXH4nNeU/Dj4T61qng231KPxfeaRHqSl3tYlbDrkgFsMM5H6GgD034d+K01D4SW/iCZvMlsbN1uBnkvCvP5gA/jXn/wL8M2njS61Txx4qjXUriS6McUU3KA4DEkdwMgAdOtM+CUUtlqPjD4ZahLtaSOURHpkgFGIHupVvwpnwP8AFlp4HudT8F+LH/s2RLkyRSyjCbsBSCfQ4BB6UAe0Q+GvDsN/b38OiWEN1bnMMscIVkOMdvY14Do2reEdI+M3i6fxhFBJZvcTLEJbYzDfvHYA44zzXu1v4y8K3Op22m22vWM93dNthijkDFjjPb6V4p4Tl8Lw/Gvxg3iv+zvspnmEf21QV3+YOme+M0Aej+GtS8F+I9I123+H8NrBfizaN3htDAQXBC8kDPIrzP4L614L8PwXnh3xrpUNrqhuCGnvLfcpHTYSfu4OfY5r1/QNa+Hlkl9N4fuNGh8q3M90LNVDeWncgdcZ/Wuc8eap8K/FXhW51C+1DTJpfIYwzIQtwrY+UepOexoA9E0Gz0uw0qG30WGCKw5eJYDlMMckir1eVfswPqDfD2ZbsyG2W8YWm/8Au7RuA9t2f1r1WgAooooAKKKKACiiigAooooA7LS/+QdB/uCrNVtL/wCQdB/uCrNABRRRQAUUUUAFFFFABRRRQAVX1L/kHz/9czViq+pf8g+f/rmaAOMooooAKKKKACiiigAooooAKKKKACiiigAooooAKxPFfhPw94phjj13TY7vy8+W+SrpnrgituigDkvDHw38G+G75b7S9HUXSnKSzOZCh9VzwD710eq6fY6rYyWOpWcN3bSffilXcD/gferVFAHAf8Kc+Hv2nz/7FkznOz7Q238v/r1u6p4I8L6lBptvd6Wph0zizRXZREOOnPPTvXRUUANmjSaF4ZBlHUqw9QRg1k+FfDOieF7Sa10Oz+ywzSeZIu8tlsYzzWxRQByfij4c+DfEl415qujI1y335YXMbP8A72OD9etaHhTwj4c8LROmh6XFas4w8n3pGHoWPOPatyigCpq+mafrFhJYapZw3lrJ96OVcj6+x9xXH2fwi+H9rei7TQ/McHISWZmT8q7uigCtdWNpdaZJpssCfZJIjC0SDaNhGNox04rjf+FQ/D3/AKAI/wC/7/413dFAHJH4b+CjoY0VtDiazWVpkUu25HIAJDZyMgD8qj8O/DHwToF+t9p+iqblDujedzJsPqAeM12NFAAeQevNYnhfwpoPhl7p9Fsfs73bBp2Lli5Gccn6mtuigDL8T+H9I8S6aNO1qzF1bBxIFLEYYdCCKxda+G/gzWLa2hv9HD/ZolhikWRhIEXopbvj3rrqKAOc8JeB/C/hV2l0TS0gmYbTM7F5MemT0H0reureC6tpLW6hSaCVSkkbjKsp6g1LRQBwT/B/4etd/af7DIOc+WJ2Cfl/9eug1nwh4d1bQ7fRLzTU/s62YNFbxMY1UgHHTr1NbtFAEVnbQWdnDZ20YjggjWONB0VQMAVj/wDCI+H/APhKT4nFjt1YjaZ1cjI27eR06Vu0UAYvhjwroXhk3R0Wy+zG7cPN85bcefX6mr+s6bZ6xpdxpmoQ+daXKGOVMkblPbIq3RQBwh+EPw9/6AI/7/v/AI11PhvQ9L8O6Uml6PbfZrRHZ1j3FsE9eTWlRQBh2vhPQbXxRN4misf+JtMCHnZyeCMHA6DgVp6pYWmqabcadfQia1uIzHLGf4lPUVZooA5WT4e+EpPD0WgPphbTYrg3KQmZvlkIwTnOenaunhijigSCNcRogRV9gMAU+igDB8OeEPDvh27vLrRtOW0lvBiba5IIznAB6c1gy/B/4fSSmRtEbJOSBO2K7yigDJ8OeGtB8OwtFomlW1kGGHZFy7fVjya1qKKAMTTPCug6b4hu/EFnZeXqV4CJ5t5O4EgnjoOQKXQPC2h6Df319pVn5FxfuXuX3k72yWzz05JraooAxPFXhPw/4oW3Guaet0bZi0TbipXPXkduBWpPZ2txYmxuLeKe1ZBG0UihlZcYwQanooA4G4+D3w9nuTcNojISc7EnYJ+VbN94E8KXmgW2gzaSg022k82GBHYBXwQTnOT1NdLRQBwn/Cofh7/0AR/3/f8Axrp9U8P6LqmiJouo6fFc2EaKiRSDOwKMLg9QQO9alFAHF6J8K/Auj3631poivOjbkM8hkVT6gHj866HxJoGj+I7D7DrdhFeQBtyh8gq3qCOQa06KAOK0X4VeBNIv1vrXRFeZG3J58hkVT64PH51teKPCuheJmtG1qy+0m0YtB85XaTjPT6CtuigCO5giubaS2njEkMqFHQ9GUjBH5VkeE/Cmg+FYZ4dCsBaLcMrS/OWLEZxyfqa26KAMDxZ4O8O+KpLeTXbD7U1uGWI+YV2g4z0+grFh+EvgCGZJo9CAdGDKfObgg5Heu5ooAZNHHNC8M0ayRupV0YZDAjBBrhrj4QfD2a7+0nQyjZzsjnYJ+Vd5RQBmf2Bo48PP4fjsIodMeIxNbx/KNp6++T69ad4c0PTPD2lppekW/wBntEZmVNxbBJ55NaNFAGT4p8OaP4msEsdatTc2ySCRU3lRuAIB4+prRsraCzs4bO1jEcEEaxxoOiqBgD8qlooAwx4S0AeKv+EoWx26tjBnVyM8beR06UzxV4N8M+KAp1vSYbmRRhZhlZAPTcOo+tb9FAHHeHPhj4J8P6jFqGm6QRdQtuiklmZyjeopNT+F/gfUtRuNQvdG825uZDLK/nMNzHqcZrsqKAOU0P4deDdFluJNP0WNDcwNbzB3Lq8bEZUg/QVmn4P/AA9N59p/sMg5zs89tn5f/XrvaKAIbK1trG0is7O3jt7eJdscUa4VR6AVNRRQAUUUUAFFFFABRRRQAUUUUAdlpf8AyDoP9wVZqtpf/IOg/wBwVZoAKKKKACiiigAooooAKKKKACq+pf8AIPn/ANw1YooA4UK391vyo2t/db8q7nav90flRtX+6PyoA4ba391vyo2t/db8q7nav90flRtX+6PyoA4ba391vyo2t/db8q7nav8AdH5UbV/uj8qAOG2t/db8qNrf3W/Ku52r/dH5UbV/uj8qAOG2t/db8qNrf3W/Ku52r/dH5UbV/uj8qAOG2t/db8qNrf3W/Ku52r/dH5UbV/uj8qAOG2t/db8qNrf3W/Ku52r/AHR+VG1f7o/KgDhtrf3W/Kja391vyrudq/3R+VG1f7o/KgDhtrf3W/Kja391vyrudq/3R+VG1f7o/KgDhtrf3W/Kja391vyrudq/3R+VG1f7o/KgDhtrf3W/Kja391vyrudq/wB0flRtX+6PyoA4ba391vyo2t/db8q7nav90flRtX+6PyoA4ba391vyo2t/db8q7nav90flRtX+6PyoA4ba391vyo2t/db8q7nav90flRtX+6PyoA4ba391vyo2t/db8q7nav8AdH5UbV/uj8qAOG2t/db8qNrf3W/Ku52r/dH5UbV/uj8qAOG2t/db8qNrf3W/Ku52r/dH5UbV/uj8qAOG2t/db8qNrf3W/Ku52r/dH5UbV/uj8qAOG2t/db8qNrf3W/Ku52r/AHR+VG1f7o/KgDhtrf3W/Kja391vyrudq/3R+VG1f7o/KgDhtrf3W/Kja391vyrudq/3R+VG1f7o/KgDhtrf3W/Kja391vyrudq/3R+VG1f7o/KgDhtrf3W/Kja391vyrudq/wB0flRtX+6PyoA4ba391vyo2t/db8q7nav90flRtX+6PyoA4ba391vyo2t/db8q7nav90flRtX+6PyoA4ba391vyo2t/db8q7nav90flRtX+6PyoA4ba391vyo2t/db8q7nav8AdH5UbV/uj8qAOG2t/db8qNrf3W/Ku52r/dH5UbV/uj8qAOG2t/db8qNrf3W/Ku52r/dH5UbV/uj8qAOG2t/db8qNrf3W/Ku52r/dH5UbV/uj8qAOG2t/db8qNrf3W/Ku52r/AHR+VG1f7o/KgDhtrf3W/Kja391vyrudq/3R+VG1f7o/KgDhtrf3W/Kja391vyrudq/3R+VG1f7o/KgDhtrf3W/Kja391vyrudq/3R+VG1f7o/KgDhtrf3W/Kja391vyrudq/wB0flRtX+6PyoA4ba391vyo2t/db8q7nav90flRtX+6PyoA4ba391vyo2t/db8q7nav90flRtX+6PyoA4ba391vyo2t/db8q7nav90flRtX+6PyoA4ba391vyo2t/db8q7nav8AdH5UbV/uj8qAOG2t/db8qNrf3W/Ku52r/dH5UbV/uj8qAOG2t/db8qNrf3W/Kuzup7W1iMlzJFEg7sQKkj8uSNZEClWAZTjqDTs7XFdXscRtb+635UbW/ut+VdztX+6Pyo2r/dH5UhnDbW/ut+VG1v7rflXc7V/uj8qNq/3R+VAHDbW/ut+VG1v7rflXc7V/uj8qNq/3R+VAHDbW/ut+VG1v7rflXc7V/uj8qNq/3R+VAFfS/wDkHQf7gqzRRQAUUUUAFFFFABRRRQAUUUUAFFFFABRRRQAUUUUAFFFFABTLglYJGBwQpxT6juf+PeT/AHD/ACpPYGY1tq0yYEyiQevQ1p21/bT8LJtb+63Brm6K5o1ZI51UaOuormra+uYOFkJX+63IrSttXhbAmUxn1HIraNWLNVUTNOimxyRyLujcMPY06tCwooooAKKKKACiiigAooooAKKKKACiiigAooooAKKKKACiiigAooooAKKKKACiiigAooooAKKKKACiiigAooooAKKKKACiiigAooooAKKKKACiiigAooooAKKKKACiiigAooooAKKKKACiiigAooooAKKKKACiiigAoopk00UMZkmkSNB1ZjgUAPormdU8Y6fb5S0VrqT1HC/nXKap4j1W/wAq05hiP8EXH5nrXXSwdSe+hy1MXThtqd9qmvaZpwInuFMg/wCWafM1cpqnjS8mylhCtun99vmb/AVyvf3or0KeCpw31OGpjKk9tCW7ubi6kMlzNJM/q7Zr1rSv+QZaf9cU/wDQRXkB6V6/pX/ILtP+uKf+gisMwVoxNcA7ykWaKKK8s9MKKKKACiiigAooooAKKKKACiiigAooooAKKKKACiiigAoJwCfSikk+430NAGf/AGxbf3ZPyo/ti2/uyflWFRXL7WRz+0kbv9sW392T8qP7Ytv7sn5VhVjeKdZm0lLOKzsvtt7eziCCIyBFJwSSWPQYFNVZDVSTO2/ti2/uyflR/bFt/dk/KvK77x1cW8KyroFx+5tPtd+kkgRoE3lPlB+8cgke1PTx5DLqlxpkFluuYtQjswpkxuV1JV/zGMU+eY+aZ6j/AGxbf3ZPyps2rW7xOoV8lSBxXlL+N9Yht7+W48PRRmzvEsmH2sYMzFcDOOmGBzVhfG1xPZwJZ6OZdTlu5bU25nURho03swfoRjp70c8w5pHZ0Vx9n46tZoJ7ieze3iTS/wC0IyzcuASrp9QQPzFJY+K9YvdU+wwaFAGjjgefzLxVZDIobAB64FZ8jM+VnY0VxOk+PPtV60N3pZhhZbloHimEjN5GdwZRyuQOKSz8c3MmknULjRWiRjAYWWYOjpK20ZYdHHdaORhys7mKSSNt0bsh9Qa0LbV5UwJlEg9Rwa4d/F9t/bWv6XHAWk0i188ndxKQMso9McfnW5pN19v0q0vtnl/aIUl25zt3DOKE5R1HdxOvtr63uOEkAb+63BqzXI1atr+5g4WTcv8AdbmtY1u5oqvc6Sis221aF8CZTGfXqK0I3SRdyMGHqDWqknsaKSew6iiiqGFFFFABRRRQAUUUUAFFFFABRRRQAUUUUAFFFFABRRRQAUUUUAFFFFABRRRQAUUUUAFFFFABRRRQAUUUUAFFFFABRRRQAUUUUAFFFFABRRRQAUUUUAFFFFABRRRQAUUUUAFFFFABRTZHSNSzsFUdSTgVgap4u0y0ykDG6kHaP7v51cKc5u0UROpGCvJnQ1Q1PWNO05c3Vyit2QHLH8K4PVPFOq32VSQWsR/hj6/ia4vxndXNtoFxPbzNHOzInmdWG5gCfrzXbHAuMeao/uOOWNTfLBHo2qeNZnzHp1uIx/z0l5P4CuYvr27vpN93cSTH0Y8D6DpXD31rqFnNZaR/bVy9veXwQSBh56JsJKlsdyPSsg69rFnJp0qSTXqwNdxzRnrKiOFBPuK6YSp0dOW39L/M55KpV+1f+v8AgHo9FeZx6jq0trYreXWpiWS8uVlSzOZMhQQoHoDVuS41Q6hZWurXOsRyfYgzpYj5t28gFxg44xn3rRYpPoQ8M11PQaK5G4sriLxbbWq6xqZhe1e4KNMPvKQAOnT1rJ0e5uZvDt1fm/1z7VHayvulOICckDacckcflTeIs7Nf0iVQur3PRK14/EmtRxJEl5tRFCqNg4Arxu38RapcWtx/pU0VxHYxRSD+65kALj3Kkc+9a3iCK/0mG2tW1fUJ7eS+CqYGzcBNhypOOeeRxUyrQmruN1/wbFqlODspWZ6f/wAJNrn/AD+n/vgUf8JNrn/P6f8AvgV5fq4vobKykjvdaWwMckkjnBuEfjaXGM7Bz2reu45b3wokn9pSiUW4l+0WrbfMIXORkdDQlTd/c29BN1Fb39zsT4l1zP8Ax/N/3yKP+El1v/n+b/vkV5XZrfXNvo9q2sagBd2cl3LIJBv3hRgA44X2q/faleyfDJdS+0SJdtApMsfDZ34yPelenZvk29BtVLpcx6KfEmuf8/zf98ik/wCEj1v/AJ/3/IV4/Jql6YJbdb7VhbpqEMahgBd7WUlhjHtxXc+HIwmlowmv5RIxb/Tf9avbB4GBx+tOn7ObsooVT2kFdyZ03/CR63/z/v8AkK9Qt2LQRs3JKgn8q8ar2S1/49ov9wfyrlx8Ix5eVWOrAzlJyuySiiivNPQCiiigAooooAKKKKACiiigApJPuN9DS0kn3G+hoA5KiiiuE5ArB8XaXqF8dOvNLa2N5p9z56R3BKpINpUgkcjrW9RQnYE7Hn+r+E/E97G++/sLibULD7HfyyZXyxvLbkAHzYBxzjpmm/8ACAXI8TW+tJPbiSHVPtDfMfng2qADx94Fc/jXoVFUptFczOL1Pwjd31pq9tI1q8d/rMV8FZjgwqEDKeOp2mqsPhHXNNtrSPS206T+zLyd7KOVioeCVSMOQOGXPvkVvfEaSSLwPq0kUjRusBIZTgjkd64+3eW38aLc3Gp3DCa7EEVzDcb0jJhB+zyRHpj727nrVRu0NN2NLUfAM91pHh2xW8iD2DbL1xkCWFm3Og/EDg1Zu/DeqJ44uddtdP0S6jleExyXMrrLAEXB2gKRXGRzTWWialE+oXZupbJJ/OS682G7HnqDMpzlDzgrxxV7xRNc3GuXtvH9ou0fXbSMQRXRi3qbUkqGzhcnmqsx2Zu+HvBN9ouqx6laS2STzi5ivG6kq7Fo3XI5YcZHcVVtvBOum3u/Ok023eV7f91bswilaOQM0xGMK7DsBiqPiu0axjsm828gt7eweeS0i1DdPaN5gzOMnEoHTGe9eo2zrJbRSK5kV41YORjcCOuKltrUUmzgU8C6pHdTakt/E97e/bFvEZ/3YSZSF28ZyMJnPpXSeD7fxDZ2UVjrMOmLDbwJHC9rM7sxUY+YMoxxW9RUczsS5NhRRRSEFPilkibdG7KfY0ylVSxwoJPoKANO21iRcCdA49Rwa0ra8t7gfu5Bn+6eDWPbaXcS4LgRr/tdfyrTttMtocFl8xh3auiDn1NoOZdooorY1CiiigAooooAKKKKACiiigAooooAKKKKACiiigAooooAKKKKACiiigAooooAKKKKACiiigAooooAKKKKACiiigAooooAKKKKACiiigAooooAKKKKACiiigAooooAK5PxD4purKRoINPkjboJJ1wD7gd66ymTQxTxmOaNJEPVWXIrSlKMZXkrmdSMpK0XY8l1HUr7UGLXd1JIP7ucKPwqpXoeqeDtPucvas1q/oOV/KuW1TwzqtjlvJ8+Ifxxc/p1r2aOJpSVo6Hk1cPVi7y1MWquq2MGpWEtlc7vLkHJU4IPUEe+atkEHBBB9DSV0tJqzOdNp3Rgf8Ita/Zipvbw3fnCcXe4eYHAwPbGOKsad4fsrG4tJoXlZrZJVG853mQgsze+RWvRUKlBO9inUm1a5jQ6HY2NxHfGeRfImluMsRgFxhs+wqpf22l6ldPrFvr8lsYohFJJbyrgLnPNaniX/kXtQ/69pP8A0E15/emzbT7lrHydg0WMTmMDbv3j72O/WuerJQ923n+f+RvSTnrc7O3fRbjU7a6j1aOe4jgNqv7wHfu559ziqH9kaVp9tNYT+IrlbYIY2gklUKgfOOPzIqpdQi48L3E8TaVJe2bx3KGwHQJzhvfGRWdd7rrRYdccQJJqOrLKv2gfII1BVQ3twamc12KjF9zoItH8O30kphvBI13brb/u5Bk+XtO4f7QwKbdaJpMLRWtxrc8V/JOJ1maVRK7AbR+lVlurO313QpprjTY1EdyJJLYhYt2F6e/Ss7xJNYT3XiCQyQSyyR2v2RsglhnnYfr6USlBK9lf/gXCMZN2u7f8GxuTaXpl5NHZHxBctfw70LiZfNKtjchHpxWhbXmgrp40m21C3EaQmIKsgJCgYP5Cuc0bR7jUdbvZ2e3igttUMrME/fllUfLu7Cqnh5o/+EfvFkk0n/U3Plqo/wBJ3bm6+2M/hihVHHpvf8AcE+u1vxOii0jSdSsLOHT9UkDWMfkpNbyAtsIwQfrWjdaJZzeH/wCxFMkVsECAqfmABz+ea53wYbRtdtDY+VtGixi4MQGPM3L97H8XWu1renGMot2MajlGVrnPP4UtWhO6/vTctOszXRcGQsowv4DNa+l2b2VsYXvLi7JYt5kxBb6cdqtUVpGnGLukZynKSs2FeyWnNrEf9hf5V43Xsdn/AMekP/XNf5V5+Y7RO/L95EtFFFeWekFFFFABRRRQAUUUUAFFFFABSSfcb6GlpGGVI9RQByVFbH9ir/z8H/vj/wCvR/Yq/wDPwf8Avj/69cnspdjn9nIx6K2P7FX/AJ+D/wB8f/Xo/sVf+fg/98f/AF6PZS7B7ORj0Vsf2Kv/AD8H/vj/AOvR/Yq/8/B/74/+vR7KXYPZyMC+tLa+tJLO8hWa3lG2SNs4YfhVJfD+iLq41caZAL4LtE2Dnpjp0zjjOM11n9ir/wA/B/74/wDr02XR1SNn88naCcbafs5oOSRyVp4Z8P2gvFt9ItUF4CtwNpIdT1HPQewxUR8I+GTpa6YdHtzZrL5wjy338Y3E5yTg461uUVndk3ZhyeEfDMlvbW76NbNDasWhUljtycnvkjPY5Fbg4GAAB2AooouxXCigAk4AJNXbbTLmXBZfLX1b/Cmk3sNJspVLBbTTnEcbN79q27bS7aLBYGRvVun5VdUBRhQAPQVrGi+poqXcybbR+jXEn/AV/wAa0oLeGAYijVffvUtFbRglsaKKQUUUVRQUUUUAFFFFABRRRQAUUUUAFFFFABRRRQAUUUUAFFFFABRRRQAUUUUAFFFFABRRRQAUUUUAFFFFABRUV3cw2sDTTuFQfrXI6trVzeMUjJhh/ug8n6mtadGVTYyqVYw3OjvtZsbQlWl3uP4U5NZM/ieQk+RaqB2Lt/hXO0V2xw0FvqccsTN7aGyfEeoE8LCP+A0+PxLeA/PDCw9sisOir9jT7Ee2n3OrtfEtrIcXETwn1HzCtm3uIbiPzIZFkX1U153UttcTW0okgkaNvbv9axnhYv4dDaGKkviPQ6KxtE1uO8IguMRz9vRvp71s1xTg4OzOyM1JXQUUUVJQUUUUAFFFFABRRRQAUUUUAFFFFABRRRQBn6noum6iD9ptkL/314b865bVPBM8eX0+4Eo/uScH867mit6eIqU9mY1MPTqbo8fvbG7spNl1byRH/aHB/Gq9eyzRRTRmOaNJEPVWGRXPap4P065y9qWtZP8AZ5X8q76eYRek1Y4amBkvgdzzp1WRGSRVdWGCrDIIqCOwsY4HgjsbVIX+/GsKhW+oxg10WqeGdVsct5P2iIfxxc/p1rGIIOCCD6Gu2MoT1jqccozho9CtbWNjbB1trK2hEgw4jiVdw98Dmlks7OS3W3ktLd4F+7G0SlV+gxgVPRVWXYm7KZ0rSzGIzplkUUkhfs6YBPXjFOGn6eGiYWNqDD/qiIV+T6ccVar1PR9PsH0m0drO3ZjCpJMYyeK569aNFJ2N6FKVZtXPKY44oy5jjRC7bn2qBuPqfU1WTS9LSQyJptkrnOWECgnPXnFe1f2bp/8Az423/foUDTtPHSxtv+/S/wCFczx8P5Tp+oz/AJjxu1tbW1Ura20FurHJEUYQH8qmr1/+z7D/AJ8bb/v0v+FH9n2H/Pjbf9+l/wAKazCP8ovqEv5jyCivX/7PsP8Anytv+/S/4Uf2fYf8+Vt/36X/AAo/tGP8of2e/wCY8gr2Oz/49If+ua/ypgsLEHiyth/2yX/CrAGBgcCuXE4lVrWVrHThsO6N7vcKKKK5DqCiiigAooooAKKKKACiiigAooooAKKKKACiiigAooooAKjuf+PeT/cP8qkqO5/495P90/ypPYGcrRVy2025mwSvlr6tWnbaXbxYMmZW9+lcsacmcyg2YkFvNMcRRs38q0rbRzwbiTH+yv8AjWuqqo2qoA9AKWto0ktzVU0tyG3toIB+7jAPr3qaiitUrGgUUUUAFFFFABRRUN1cR26bpDz2A6mhuwXJqY8saffkVfqaxbnUJ5iQp8tfQdfzqoeTk8n3rF1exm6nY6H7Za5/18f51Iksb/ckVvoa5qgcHI4PtS9s+wvaM6iisK2v54Tgt5i+jf41r2lzHcJlDz3U9RWkZqRcZJk1FFFWUFFFFABRRRQAUUUjMFUsxAA6k0ALSMyqPmIH1rMu9TOStuP+Bn+lZ0kkkhzI7Mfc1lKqlsZuojfa6tlPM8Y/GlS5t2PyzIf+BVzlFT7Z9ifaM6gHPTmiuchuJoTmORh7dq1LLUUkISbCN2PY1caiZammX6KKK0LCiiigAooooAKZPLHDC0sjBUUZJNPrmvGF6cpYxtx96T+grSnDnlYipPkjcydY1CTULku2REv+rT0Hr9apUVg+PI9Ql8OSppsrJKZE3BJAjumfmVWPRiOlenpCOiPM1nLVm9RXC+F9Z+xG00+GW5uI7nUmtzFeZE9mNm7Yx/i6frSf8Jpq06QfYdJtpJJIrmZw8xUKsL7TjjkkfrS9rG39f11K9lK53dFcLdeOb4B7q10qKSxhtLa7nZpsOqy9gMckVdXxdcnWhD/Z6DTWvTYrN5n7zzQuclf7vaj2kRezkdbRXnOr694i1Twfb6otpbWcUt3D5RS4O5vnwQeOBkD8DXoqb9i+YFD4G4KcgHvinGalsKUHHccCQcjg113hvVPtkX2edv36Dg/3h/jXIVLazyW1wk8ZwyHIqatNVI2KpVHCVz0Oio7WZLi2jnj+66gipK8pqx6iYUUUUAFFFFABRRRQAUUUUAFFFFABRRRQAUUUUAFFFFABWfqWjabqAP2m1Qsf414b860KKcZOLumKUVJWaOG1TwTMmX0+4Eg/55ycH865m+sbyxk2XdvJEf8AaHB/GvX6ZNFHNGY5o1kQ9QwyK7aePnH4tTjqYGEvh0PGj0r1vQv+QLZ/9cV/lWRqng/TbrLWpa1kP93lfyrd0+A2tjBbswYxoFJHfAp4vEQqwXKLC0J0pPmJ6KKK4DuCiiigAooooAKKKKACiiigAooooAKKKKACiiigAooooAKKKKACiiigAooooAKKKKACiiigAooooAKKKKACiiigAooooAKKKKAIbu4W3hMjcnsPU1gTSvNIZJDkn9KsapP510VH3U4H171kWuraXdzSwWupWk8sWfMSOZWZMdcgdK5qkrswnK7LlFZcXiLw/Lv8rXNOfy1LPtuVO1R1J54FX5bm3heFJZ442mbZEGYAyNjOB6nANQSS0VSi1jSZVuWj1OzdbU4uCsykRH/a54/Gnf2npv26Ox/tC1+1yJ5iQeaN7L6gdSKQFunxSPFIHRsMKpxajp83k+VfWz+eWEW2QHzCv3gPXGDn0xRYajp+oCQ2F9bXQibZJ5MgfY3ocdDTA6qyuFuYQ44YcMPQ1PWDps5hul5+Vvlat6umEuZG8ZXQUUUVZQUUUUAFYmpXhncxocRg/wDfVXdYn8u38tT8z8fh3rFrCrLoZVJdAooorEyCiiigAooooA1dJvCSLeU5/uE/yrTrmASCCOCK6Gym8+2WTv0b610UpX0NoSvoTUUUVqaBRRRQAHpXn+ozm5v5pj/E5x9O1d3eNttJm9EJ/SvPB0rtwi3Zx4t7IKzfE1np99o00GqS+TbZVjLv2mNgflYHsc4q7exyS2c0cMrRStGyo46q2ODXmD+INY1Lw9qlxLMVXTrSK3nR41ZXuTLhmIIweBXRUmloznpwbd0df/whummxWL7XfG4+0/ajeiX98ZMYzn6cVht4W06a/wBJhstXkTTRDcQiRLgCWWRmyye4+9mrGn6rfXXie4SbxBHZiO9FnHYtGD5ibM7h33E9D04rE8MzzWen6HFFeeaW1G8Dq6KTGQG6cZUnr+PpWb5L7f1oapS7/wBanRP4JhuPENxJO80WlC2t4YoIpcCUR5+Vx1wOP1rUHhPTBrR1QPc/64zi38z90JSMb8euK4qyvvElxb2LHxJcr9r02a8bEKfK0ZOFHHQ96m1PxJrKjTNSuL+WCxeyglkW08stvY/MXRjkg9sUKUOwuWb6nZHwzp7eGY/D5ef7NGQUcNiRWDbgQfXNaUt1a2Ztre4ukSSUiOISN80jdPxNYfjm/urdtKtbfUP7OivbkxzXQAzGoQsMZ4GSAOa5rQ3utd8T+Gb6+umaVbW5YERrh/LlADYI43DGSPTitOdKXKkRytrmbPSqKKK1MjrfB85ksJISf9U/H0P+TW3XLeC2P2u4TsYwf1/+vXU15eIVqjPSoO9NBRRRWJsFFFFABRRRQAUUUUAFFFFABRRVTUdQtrGPdM/zH7qDqaaTbshNpK7LdQ3F1b24zNNGn1auT1DXry5JWFvIj9F+9+dZTEs25iWPqTk11QwjfxM5Z4pL4UdnJr+mIf8AXF/91Saj/wCEj07P/LX/AL4rj6K2+qwMvrMzt4dc02Q4FwFP+0CKvRSxyrujkVx6qc151UkE0sD74ZHjb1U4qJYRdGXHFPqj0SiuW03xHKhCXq+Yv99RyPqO9dLbzxXEQlhkV0PQiuWpSlDc6YVYz2JKKKKzNAooooAKKKKACiiigAooooAKKKKACiiigAooooAKKKKACiiigAooooAKKKKACiiigAooooAKKKKACiiigAooooAKKKKACiiigApk7+XC7/3VJp9Qaj/x5S/7tJ7Cexz45bJ6185eCbZo/GFnNeQ2djbyXGrNa3cKETXco3AwSN0xg5A74r6MrgPEvijw/o+uf2L/AMItLewWDx3F3cQQKY7Jpmwr46kk8kiuWO5jF6Hl+kx2Y+CesPJB4YW4/sh/Je0YG9I3/N5o+ld78R9W0/U5fB40nULe8li1Ln7PKHKMbWbHToeK2fGI8M+FY7L7L4LtdQuNVuPsUcNrBGrSFlLYOcZBC1iaf4s8Nrcaevhn4fyXV7Okk5it4I4pLeSFjGwbOPmBYjI9apvmHfqecadJaJ4XuIbWx09TJ4Skaae1mJkJDjcJ16b92cE81rY0/wC2SyN5P9vDxPpwt2P/AB8eR5UfC99mM+1ereFJtB1LUdc0uPwvBptxEkD6hG8KfvTKrNtbHXGDmufj8aaTd6tp91pPgSbUtVliuBE8SRCWKOCUxH5j29Panza7f1uFzzHwKt9H4h0bTdQklTS7ltXvLWeIEtECk0ciqPUFQ3413vwLOm2+vy2NrFYyyDR4XjvdPYrHPDuwvnR/wzc85PrW5b+KFGuf2Vp3w7vZrjTVjaQxCIfZGnXcw68Hk5x15qXwj4r0BvEkmmaT4Yl061vLqaBNQigVYrmeIZcHHI74J4NF32FJ3O/rpLV/Mto365UZrm639L/48Yvp/WiluOnuWaKKK6DYKKKKAMPWH3XpXsoArmJfFegxa+NCkv1W+LBNu07Q5GQpboGPpXR6h/x/S/739K8wt7qKz8Saxot3o097d32src2y+UdioY1Am3dPlIPfNcr1kzB6tnSQ+OPDMzXqx6kD9iieWU7GwUT7xXj5gPalh8beGptIutUj1HNtalRPmNgybjhflxnBJrzCdZ7rw7Dp0Vnd/aNI0e/ivFaBlCO/3QCRzn2qxfWOoQaV4gs9Qlu7rVJobBre6MfDW4dMAADGUJOafIh8qPTbLxZoF5aQ3VtfB45rlbVfkIYSt0UgjI/GodR8beG9P/4+r5l/fyW+FiZjvjxuHA7ZFcF5N1p8V7Jqi3d1qFjr8F1f3Plk+bAFwkiqB0A6gUljp+oapremXFncXmmR32p6hPDciD5hEyrg7W6bsHrRyr+vkLlR3F14+8LW9zDbvqDM8yq8Rjhdg4YZGCBz/Spr3xt4bs7SK6n1DEcsskShY2LExnDnAGcA9TWZNpMejeIPBWm2KzNa2bXC7jyRmM8k9sk1x2nSto7Q6hfWt0LeSPVbVWSBn/ePNlFwB3ApWXQEkelzeLNAiF0W1BCLWGOeUqCcRyfdYeoOe1dfoEm5XUdCAwr5p1XQNagtnuYoJ0ltdOsLa6h2E7o2UbvxVgpr6Q8O/fH/AFxH9KtJKSsOOjRtUUUVubBRRRQBHdLvtZUHUoR+led9OPSvSK4LV7c2upTw4wAxK/Q8iuzCS3Rx4tbMqVm6nFpOn6RfXFzZxfZQrXFyqx534GSSO54rSrI8aKz+ENXRFLMbKUAAZJO012TdotnLDWSRZtbfS7iWHWI7S38+SJSk5jHmBSOBn6VVvf7EsdSsoJLKEXF7O/lMkQ/1m35iT2OO9eb2ySJYzXelw6iNNgWyecMJM+arfvCAeTgYzjitGxuHm1u31fyrtrP+3pWDNE2VR48KcHkAmsfaX6f1c19n5/1Y7jQm0XVNOhvLGzjEIWSGMNHtKruIZQPQnNIbLQZdUS1bSbdpraFXjka3GxVzgAN0yPSvP5W1DS/CVlf2cc0d/p97PZzRMCuRMxAwO+CVIqbxBp15ptrqGnxNdP5OhQpuVmO6Tzl3Ee/X8KPaabf1Yfs9d/6uel31rZ31sYb23huYCclZFDLmiO0s0kikjtoVaFDHEyqBsU9VHoOBXmmp2ZsbnUrIrff2JBqNpJOiu7Hy2Rt+D1IzjOK6f4VyJJ4ZlaJ5Gi+2z+WZCS23dx156VcZ3laxEoWje51dFFFamR0HgtD9ouJOwQL+Z/8ArV1FY3hG38rTTKRgytn8Bx/jWzXl13eoz06CtBBRRRWJqFFFFABRRRQAUUUUAFFFQahdR2do9xJ0UcD1PYU0m3ZCbsrsqa7qiafFtXDTsPlX09zXG3E0txK0szl3bqTS3U8lzcPPM2Xc5Pt7VFXp0qSprzPNq1XN+QUUUVsZBRRRQAUUUUAFW9Mv57CfzImyp+8h6MKqUUmk1ZjTad0egWF3De2yzwng9R3B9DViuH0LUGsLwMxPkvxIP6126kMoZTkEZBrzK1L2cvI9KjV515i0UUViahRRRQAUUUUAFFFFABRRRQAUUUUAFFFFABRRRQAUUUUAFFFFABRRRQAUUUUAFFFFABRRRQAUUUUAFFFFABRRRQAUUUUAFMuE8yB0/vKRT6KAOXrx/wCJXhHxHqXjbULrTtOu5V1G0t7a2vLa5ESWoSTdIZR1Jx0P4V7VqcPk3TYHyv8AMKq1yK8Wc+sTz/4x6Ffatp3h+Oz0y81SOy1BJbiK1m8qUxiNlyHJGDkjmuEt/A2v6f8A2Cb7w3ql/Bb2typhsL0RywmSbeivICNxA6nvXvdFCk0ClpY8y0y48UaP4y1vUo/BWpXVvq0VmVKTR5hMcbKytk8kFv0rk18G69a3OkTX3hnVr+K3W/Dx2N2IHVpLouhLZGQV5xXvNFHNqHMec+HPCMl94+1PxNq9jqNhkWclmn2oqMpEAyuFOGwRg5qnoeh+Jbf4ni9h0VtLtvtc8l/cwz/6JeQMP3eIyTiXPUjFepUUcwrhXR2aeXaxp3CisTT4fPuVXHyjlvpXQVrSXU0prqFFFFbGoUUUUAYerptvWPZgDVTJxjJxWxrMPmQCVRynX6VjVy1FaRhNWYu5vU0BmHRj+dJRUEC7m45PHSjJ55PNJRQAuTjFG5s/eP50lFAC7m45PFaehJzLJ9BWYOTiugsIfItlQ/e6t9a0pK7NKa1J6KKK6TYKKKKACsDxdYmSFb2NfmjGH/3fWt+kdVZSrAFSMEHvV05uElIicFONmecUDg1qa9pT2ExkjBNux+U/3fY1l16sZKSujzJRcXZilmznJzRub+8fzpKKokqahptlqE9rNeQ+c1o/mQ5Y4VvXHQ/jVzc394/nSUUguVtVsLXVLJrO8RnhbBwrlSCOhBHIo0yxtNNso7OxhEMEedqgk8nkkk8kn1qzRRZXuO7tYKsafaveXcdvH/EeT6DuahjR5JFjjUszHAA712mg6Yun2+58Gd/vH09qyrVVTj5mlGm5vyNCGNYokiQYVQAB7U6iivLPTCiiigAooooAKKKKACiiigArlvGN2XuI7RT8qDc31PSuprgNUlM2pXEh5zIQPoOBXThY3nfsc2JlaNu5Woqmuqaa1+dPW+tzdg4MO8b8/So4Nb0ee7+yQ6lavcZI8sSDdkdfywa9C6OGzNCsHxjd30I0yy0+6+ySX96tu04QMY1KsSQDxnjvV5Nb0d7SW7XUrVreJgskgkG1SeACaz/Eh0bU9JtruTWo7NIpxJbXkUinZIMjjPB4J4qZO60ZUVZ6owtUv/FVrJJYm+ia7h0uS5DRICJCkowTxwSnBA703UPE+o3n2vUNLuvLsYVtI1AUHMkrAvyR2U4rY0rS9E0u7W6GqmV4bFlkMsgO+N33GQ/U/hVez0Hw5a6Z/wAIvb6mFeWcXYXevmHkMBj0wAPpWdpd/wCv6/I0vHsSeGbjX9Qvzqb38T2DXVxBJaMgHlKhKqVPUnI5z611dchZWfh7T9aivf8AhIv3bSyzWto8yiNZHJDsO55zwehrpv7QsfP8j7XD5vmCLZuGd5GQv1xzV0/h1M576Fmiqd7qmm2LMt5fQQMqhiHcDAJwD+dNs9Y0q8fZaahbTNtLYSQHgdT+FXdE2ZersfCt0bjTvLY5eE7fw7VxVrcQ3VulxbSrLE4yjqchh7Vv+DpSuovF2eM/mKxxEeaDNaEuWaOtooorzD0gooooAKKKKACiiigAooooAKKKKACiiigAooooAKKKKACiiigAooooAKKKKACiiigAooooAKKKKACiiigAooooAKKKKACiiigCC9t1uYSh4YcqfQ1gSI0blHXDDqK6aoLu1juV+bhh0YdRWc4c2qInG5z1FWbmyngJyu5f7wqtXO01uYtWCiiikIKcitI4VQSx6CpraznnI2rtX+8elbFnaR2y/L8znqxq4wci4wbCwthbQ7ernljViiiulKyN0rBRRRTAKKKKAAjIweRWFqNobeTcozGTwfT2rdpHVXUqygqeoNTOPMiZRucxRWjd6Y6ktB8y/wB09RWe6sp2spU+hFczi1uYtNCUUUVJIUU+KKSVtsaFj7Vp2emhSHuMMeyjpVRi5FKLYzSbMlhcSDgfdHr71q0UV0xjyqxvFWQUUUVQwooooAKKKKAGyxpLG0cihkYYIPeuY1bw/JGTLY5kTuh+8Pp611NQ3lwlrbPPIGKoMnAzWlOrKD0M6lOM1qefOrIxV1KsOoIwaSu4iittVs0nuLZTvzjI5A+tU5/DVoxzDNLF7H5hXZHFRe+hySwslscnRXRnwu2fluxj3Snx+F0z+8u2PsqVf1in3I+r1OxzNW7DTrq9fEMZ293PAFdVa6Hp8BDeUZWHdzmtJVVVCqAAOgArKeLX2Uawwr+0zP0jSYNPXcP3kxHLkfyrRoorjlJyd2dkYqKsgoooqRhRRRQAUUUUAFFFFABRTZJEjXdIwUepNUbXUWuL17dLd9q/8tDwCPWgDQPQ15y/32+pr0avPb6Pyb2eM8bZGH612YN6s5MXsjye9hceN57m5EUenDXIvMmWL96kgQFPm7ITwak8KPZtHqVnd3OnnzJLxRBFB/pgJZskN9M16Y0UTBg0UZDHLAqOT6mmrb26yeYtvCr/AN4IAfzrdUbPcwdXTY8gZoJtBvrazS1n2rYql3FFsUjzhhJE6bx3x1rd1DSLXw9qulzaxLbS281xdS3DCALbo7RYUBeg6fnXoawwqpVYYgpbcQEGCfX60ssccqbJY0kX+66gj8jR7HQPa6nht5bajFpcV1Aj/utGRJ42H3onlYfplTXSt9itvFUCIiXMs15bNJbyRlZ0fyxiWNx1jA6g8cGvTTHGxO6NDkYOVHI9PpR5cfmCTy03gbQ20ZA9M+lCo2e43Wv0PEb/AOWwiXzLOMvp9yoFxFvLkzt8sfHDnsa3I5obHW0uLsm3ii1a0MjS9UAte5r1DyIMq3kRZX7p2Dj6elK8ML53wxPk5O5Acn1pRo26g61+hxNzPp+r+JdSuLcw3lsdEba20Mu4OfXuKztU0uFvh14eurbNpcgQRGSFQrFZsI4PrkH9K9HSGFB8kMScY+VAOPSl8uPYE8tNoxhdowPTir9ldak+0tsNtLaGztYrS3QRwwoI0UdgBgVr+F8/21D9G/lWZWx4RjLarvxwiE/0p1X7jFS+NHYUUUV5J6gUUUUAFFFFABRRRQAUUUUAFFFFABRRRQAUUUUAFFFFABRRRQAUUUUAFFFFABRRRQAUUGqVzqMERKp+8b26fnSbS3E2kXaKxZNTuG+7tQfTNQm9uj/y2b9KzdVE+0R0FFYK6hdL/wAtM/UVZh1U5xNH+K01ViCqI1aKjgninXMbg+o7ipK0uWFFFFABRRRQAUUUUAFRSW8En34kP4VLRRYCt9gtf+eQ/M1JHbW8f3YkB+lS0UuVdhWQVm3DX0Go+YGzZ4y/GSv0rSopjERlZQykEHoRS1UZGtGMkQLQHl0H8PuP8KsxusiB0YMp6EUAOooooAKKKKACiiigAprxpIMOit9RTqKAK5sbUn/Uj8DQtlaqeIV/HmrB6Vn6RcXUzTx3EJTY/wApPUg8ilyrsKyL6qqjCqAPYUtFFMYUUUUAFFFFABRRRQAUUUUAFVJv9JuRCP8AVR4aT3PYVLdzGGL5RmRjtQeppbWHyYQmct1Y+p7mgCRVVRhQAPQUtFFABRRRQAUUUUAFFFFABRRRQAUUUUAFFV5buJG2LmR/7qDJpu27m++wgT0XlvzoAlnuIYR+8cA9h1J/CovMupv9VGIU/vP1/KpYLeGHlVy3djyT+NS0AV47SMNvlLTP6vz+QqwAAc4GaKKACuQ8WWxh1LzgPlmGfxHX+ldfVHXLH7dYtGuPMX5kPvW1CfJO5lWhzwscLRSsGVirAgg4IPakr1DzAooooAKKKKACiiigAooooAK6vwdbeXaSXLDmU4X6D/69c5p9rJeXaW8f8R5PoO5rvYIkghSGMYVAAK5MVO0eU6sNC75h9FFFcB3BRRRQAUUUUAFFFFABRRRQAUUUUAFFFFABRRRQAUUUUAFFFFABRRRQAUUUUAFNlkSKMu7YUU6sLUro3Eu1T+7U8e59aicuVEylZBe30lwSq5SP09frVSiiuZtvcwbuFFFFIQUUUUAOjdo3DIxVh3FbGn3wnxHJhZO3o1YtKCQQQcEdDVRk4lRk0dPRVXTbr7RD83+sXhvf3q1XUndXN07hRRRTGFFFFABRRRQAUUUUAFFFFABVSSN7ZzNApaMnLxj+Yq3RQA2KRJYxJGwZT3p1VZYnhkM9uuc/fj/ve496nglSaMPGcj+VAD6KKKACiiigAooooAKqt+71FT2mTB+oq1VbUQRCsw6xMH/Dv+lAFmigHIBHINFABRRRQAUUUUAFFFFABQeBRVW8ZpHW1jOC3Lkdl/8Ar0AJbf6RObpvuLlYh/M1bpFVVUKowAMAUtABRRRQAUUUUAFFFFABRRTJpY4V3SOFHvQA+kZlUZYgD1NVvPnm/wCPeHC/35OB+ApVtFY7rh2mb0PCj8KAA3e87baNpj69FH40n2eab/j5mOP7icD8+pq0AFGAAB6CigBsUccS7Y0Cj2FOoooAKKKKACiiigAooooA5/xLpBl3XlquZMfvEH8XuPeuXr0isfWNDhuy01viKbv/AHW+tdlDEW92RyVqF/eicfRU95Z3FpJsuImQ9j2P41BXanfY42mgooopiCiiigAp8EUk0qxRIXdjgAVc07Sry9IKR7I+7twP/r11ml6Zb6fH+7G6Q/ec9T/hWFWvGHqbU6Ep+hHoemrp9v8ANhpn++39BWjRRXnSk5O7PRjFRVkFFFFSMKKKKACiiigAooooAKKKKACiiigAooooAKKKKACiiigAooooAKKKKACiiigCnq03lWpVfvP8o/rWHV/W33XKp2Vf51h6nqlnp0tnHdyFGvJxBCApO58E446cA1zVHeRhN3ZdornB428OtY215HdSSxXMcskXlwszERkB+AM5GRxVeH4heGJrB7yO5uDGsgiUfZn3SOc/Koxljwc46VHKybM6uisnSvEej6pcW8Fjdec9xbtcx4UgFFbac+hB4x1qlP400KHWpNHaS6a6ilELhLZ2VWOMAsBjuKLMLM6Oiuf0HxjoGtagdPsLtzcfNtWSJk37ThtpIw2PappfFWhx6bqWoteZttNmMF0wQnY4xkY79RRZhZm1RWDf+LtBslu2mvD/AKKYQ4SMsWMozGFx94kDtVW58e+Gobezm+1TyLdq7RCK3d2+Q4YEAZBBPQ0crCzOwsJvIuVb+E8N9K6CuQ0+6ivrGG8t9/lTIHTepU4PqDyK6qzfzLWN+5XmtqT3RpTfQlooorY1CiiigAooooAKKKKACiiigAooooAKrTwvHIbi2+9/GnZ//r1ZooAjt5kmj3J9CD1B9DUlVriFhJ9ot8CX+Jezj0NSW8yzJlchhwynqpoAlooooAKKKKACkkUOjI3QjBpaKAK+nsTaqrfeQlD+FWKqw/u7+WPtIBIPr0P9KtUAFFFFABRRRQAUUUUAMnlWGJpG6AfnUdlGyoZJf9bIct7egqP/AI+rv1ihP/fTf/Wq3QAUUUUAFFFFABRQeOtVnvI92yFWmf0ToPqaALNQzXMMR2s2X7KvJNR+Vczf66Tyl/uR9fxNTQwRQj92gX1Pc/jQBDm7m+6Bbp6nlv8A61PitYY23kGR/wC85yanooAKKKgvrqGzt2mmbCjoO5PoKaTbshN21ZOSAMkgD1NZd5r1hbkqHMzDsgz+tc3qurXN+5BYxw9owf5+tZ9dlPCreRyTxX8p0cnihs/u7MY/2n/+tSJ4ofPz2a49n/8ArVztFb/V6fYx9vU7nY2niGxmIWTfCx/vjj861kdZFDIwZT0IORXnFW9O1C5sZA0L/L3Q9DWM8KvsmsMU/tHe0VU0vUIdQt/Mj4YffQ9VNW64mmnZnYmmroKKKKQwooooAbJGkiFJEV1PUEZFZd14f0+Ykorwn/YPH5VrUVUZyjsyZQjLdHNS+F2/5ZXQP+8tR/8ACMXP/PzF+RrqaK1+s1O5l9Xp9jnYfDC/8tron2Va0rTRdPtiGWHzGHd+a0KKmVact2XGlCOyAcCiiisjQKKKKACiiigAooooAKKKKACiiigAooooAKKKKACiiigAooooAKKKKACiiigAooooAKKKKAMHVf8Aj/k/D+VcX4+hml1DwwYoncJqys5VSdo8qTk+grttYXbek/3gDVQEjoSK5JaSOd7s8X+Fui6tpfinw/NLFcCyns7mcbkI8mU/K6n0ztUitOw+0aZofhrVLq1u/s+n63eyXGyJmdFdpArbRzjJFeqlmOeTz15o3NnOTmm53YOVzx/wpdnw5q+m6hqtjqEcM9ldlfLtXkYeZc71yFBIyvPNXPD+q/Z/HOqXL6hrdpb3l7HJFaJp7NFcK0agF225WvVQzDozD6Gje+Pvtj60c3kDle54x4Sh1DQ7zTNU1SO/urVYL37FF5Zxaz7myCAM4cDgnuaz10nXdN8La3YX9m7HWtPjvB5IZz5vmgsG4+VsPyPavdwzZzuOfrSBmHRiPxo5x8+p4lp2l6poeq3kt9b3U9vpWrWTeakRdjborhWAHLYBGcVo61fPJrmj6xBFqvhu3kgu8S2dkZZGy6YZkxxvxnnnivXNx45PHSlDMOjMPoaOcXMVdMuUvNOt7qNpXWWNWDSoUc8dSp5B9q6XSf8AjxT6n+dYZ5OTya3tMXbYx+pGaql8RVPcllnhiOJJUU+hNSCqt/YW97s85clGBBHBo8m5i/1M28f3ZP8AGug2LVFVRd7OLiJ4v9rqv51YR0kXcjBh6g0AOooooAKKKKACiiigAooooAKKKKACq9zAxfzoCFmH5MPQ1YooAitp1mU8FXXhkPUGpaguYC7CWJtky9G9fY+1LbT+blWXZKv3kPb/AOtQBNRRRQAUUUUAQzRM08MqYyhIOfQ1NRQTQAUUwyxjOZF4680okjJADrz05oAdRRRQAVFdGXySIRlzwD6e9S0UAMgiWGJY16Dv6n1p9FFABRUc08UI/eOAew7n8Kh8y6m/1MflJ/fk6/gKALEjpGu52Cj1Jqv9qeU4tYS/+23C/wD16dHZxht8paZ/V+34VYoAqi1aQ5upTJ/sLwv/ANerKIqKFRQo9AKWigAooooAKKKKAAkAEngDrXD65qDX94WBPkocRj+tdJ4nuDb6U4U4aQhB+PX9K4uu3C0/tHHip/ZCiivPNZ+IU2n3Wraf9lVru3uhFacHa6cbi30/qK6pTUdzljBy2PQ6K4nTvEmrXurXsK3mkxpbTyp9mbd57ogzkdv/ANVVF8Y65b6PJdXkFi8kumm+tjFuwMOFKuD9e1T7WJXspbHoNFc3F4kL+O/+Ef8ALXyfsgfzO/m43bf++a6StE09iGmizpt5JY3azx9uGX+8PSu8glSeFJozlHAINedV1fg64MlnJbscmJsj6GuXFU7rmOnDTs+U3aKKK4DuCiiigAooooAKKKKACiiigAooooAKKKKACiiigAooooAKKKKACiiigAooooAKKKKACiiigAooooAKKKKACiiigAooooAKKKKAM3XIsokw7cGsmulmjWWJo26MMVzs8bQytG/UGuerHW5jUWtxlFFFZGYUUUUAFFFFABRRRQA6JDJKsa9WOK6VFCoFHQDArM0W35Nww46L/jWpXRSjZXNqasrhRRRWpoFV3s4S26PMT+qHFWKKAKv+mQ/3bhf++W/wp0d5CzbGJjf+64xVimyRpIu2RQw9CKAHUVVNoY+baZ4v9k8r+VHnXEX+vg3D+/Hz+lAFqioobiGb/VyAn071LQAUUUUAFFFFABRRRQAVDc2/m4dG2Sr91x/I+1TUUAQ2szSApIhSVPvDt9RU1FIzBVLMcAdTQAtVrm9hhyud7+i1UuLuW5fybUED1HU/4VNa6fHGA0vzt6dhQBAbm9uSfJQovsP60o0+4k5mm/Mk1qAADAGBRQBnDS07zE/hQ2lr2mP4rWjRQBlmxu4uYZs/Q4pFvLqBttxHuHuMGtWkZVZdrKCPQ0AQ211DP91sN/dPWp6z7rTx9+3O1h/Dn+VNtL5kfybrII43H+tAGlUM8c0jAJN5aY5wPmNTUUAQwW0MJ3KuW7s3JP41NRRQAUUUUAFFFFABRRRQAUVDNdQRHDSDd/dHJqm91ftfpHDa4gZclpOCKAM/xqx8q2XsWY/p/wDXrma6rxnEWs4Zf7j4P4iuWHWvTw38NHnYj+IyMTRbGk8xNi53Nu4GOua5G88P6fc2+rwNqNl9qv7hpYpCQWiDbcr+O2s62vrJPBPiWza6hW4aa9xEXG49e1MXStM/t+1l+wweYfD7XBbbz5gC4f60OXNbT+n/AMMEY8vU0NP0ia1vr2S31nRmtriaSaTMQMqq4wRvzxUEXg6eXRZY7vW7aVVsDZW0kceEjTcGLMc8niubtbe1/wCFcswtNFW5e3tghgfMrgumfNHbnGamkMq+EtT0eOLyb2/1YWz2NqpIgAALbAeoKrn8azuu3Q0s+/U6k+FYbfVYtYl1JE1FtQE6uzkI0eNvlhc9dveutNxAFZjNGFVtrHcMA+n1ry+G60nVHtZPEjbYYdDaM7zhkmSXaxT/AG8Ae9bEmjwyePbC3jnc6ddQLqMkDj/WSxAKrH65BPuK0jL+VGUo/wAzO8rd8GMft8y9jFn9RWFXQ+C4yZ7ibsFC/mf/AK1Ov/DYqH8RHT0UUV5Z6YUUUUAFFFFABRRRQAUUVBe3cFnCZbhwq9vUn2ppNuyE3bcnqG4ura3H76aNPq1crqWv3VwSlvmCL2+8fxrIYszFmJYnqScmuqGFb+JnNPFJfCjtH13TFP8Ax8bvopNLHrmmOcfaAv8AvAiuJorX6pAy+tTPRILiCcboZUkH+yc1JXnMbvG4aNmRh3U4NbemeIZ4SI7wean94feH+NZTwrXw6msMUn8R1dFR208VxCs0Lh0boRUlcjVjqTCiiigAooooAKKKKACiiigAooooAKKKKACiiigAooooAKKKKACiiigAqpqNoLmPcvEi9D6+1W6KTSasJq5zLqyMVdSrDqDTa6G7tYrhfmGG7MOtZNzYXEOSF8xfVa55U2jGUGipRQeDzxRWZAUUVJFDJKcRozfQUDI6t6fZtcPubIiHU+tWrTS8ENcHP+yK0lAVQqgADoBW0KfVmkYdwVQqhVGAOgpaKK3NQooooAKKKKACiiigAooooAimt4ZuXjG7+8OD+dReTcxf6mbzF/uyf41aooAqi72HFxE8J9eq/nVhHV13IwYeoNOPIwearvZxFt0e6J/VDj9KALFFVc3kPULcL7fK3+FOjvIWbaxMb/3XGDQBYooooAKKKKAA1lXU0l7OIIf9WD19feptWuCqCBPvP1x6VNp9uLeEZHzt97/CgCS1t47ePao57n1qWiigAooooAKKKKACiiigAqve2qXCejjoasUUAZmn3Dwy/ZbjjnCk9vatOqWqW3mR+ao+devuKfplx50GGPzpwff3oAtUUUUAFFQy3UEZw0gLf3V5NR+ddS/6qDYP70hx+lAFqoZbqCM4aQFv7o5NR/ZXk5uJ3f8A2V+UVPFDFEMRxqv0FAEHnXMn+pt9g/vSHH6Uv2V5P+Pi4d/9lflFWaKAI4oYoh+7jVfoKkoooArapai8sZbfuw+U+h7VwLqyOUYEMpwQexr0eud8T6Szk31suT/y0Ud/cV1YaqovlZy4mm5LmRxbaNo7TNM2l2ZlbO5zCMnPXJqx9ltt4f7PFuEflA7RkJ/d+ntU1Fd9kcV2UIdF0eHd5Ol2ce4YbbCBkZz/ADA/KpxY2f2v7Z9kg+05z5uwbs4x1+lWKKLILsqS6Xpsu3zdPtX2SGRd0QOHPVvqasGGE3C3BiQzKpUSY+YA9Rn0p9FFguwrt/DtmbTTUDDEknzt7egrF8N6S08i3dwuIVOVB/iP+FdXXFiqt/dR2Yanb3mFFFFcZ1hRRRQAUUUUAFFFFAEF9dRWds88xwq9B3J9K4fUb2a+uDNM3+6vZRV/xTfG5vvs6H91Dx9W7msevRw9LlXM9zz8RV5nyrYKKKK6TnCiiigAooooAvaPqUun3AZctEx+dPX3+tdvbzRzwpNEwZGGQa86roPCF8VmaxkPyv8AMnse4rlxNK65ludWHq2fKzqKKKK887gooooAKKKKACiiigAooooAKKKKACiiigAooooAKKKKACiiigAooooAKKKKAGSRRSffjVvqKiNjan/liv5mrFFKyFZECWlsp+WFPxGanACjAAA9qKKEkh2CiiimAUUUUAFFFFABRRRQAUUUUAFFFFABRRRQAUUUUAFNkjSRdsiKw9CKdRQBV+yNHzbTNH/sn5lo8+4i/wBfAWH9+Pn9OtWqKAGQzRzKWjYMB19qeTgEnpQAASQACetVtSk8uzfHU/L+dAFOyX7VftO3Kg5H9K1ap6RHttd3dzmrlAHMfFO+1rTfAmpXnh9Ha/jjGwom5kXI3MB3IGT+Fcz8KtSuhJqVwviv/hINAjtVmE9ywFxBMOXVlHIXGTz6V2vjOx1TUvDN7Z6LqBsNQdP3E47MDnB9j0/GvM28G+NrxfEmsS6fpmm6lqenLp6W1rMNj5Yb5XPTOM4780u4+xH8OvGutav4T8ZtqFzOl5HBLqFgzcMkLo2zb7KVH50nwwvP7Ut7e/HxH1HUNSisWuLnTGKlVOwgg8Z4JFXT8Mb7Q77/AIp2SS4trvRLjT7z7Tc5Icp+7K56LuzwOldn4P8ADn9k+BrPTpLK1i1JLAQSvGq5LbcH5h15p9/67i/r8jzn4PXh1+TSJ7n4lajcar/rp9KO0ghScqeM4wB+dd18adbvdE8CXD6XJJHqV3LHa2hj+9vc9vfAJrnPhpovjzw3BpOl3PhnQRa258ue9WcGfYWJY8Dk810HxE8J33izxFoMErPFotm8k9zJDP5cvmbcJtxyO/PvQwRxnjfxxrMfwo8JeItNupUvXvY47pV/5asiOHVh6ErmqOueNNV1DR/GepaTrFzFbrJpzWRVhmBZAd4H48H6Vs2/w8160tbTR4Y4ptNsfEy6hbtJMCxtSp3Bs9SCfxqhJ8K9csNF8Y6XpUdu8OoXltNpwaUD5EdmKt6Y3Y96H/X4AdV4IuNc0f4iX3hHUdbn1m1/s9L2Ga4QCSMlypXI6jivRa4PwRoPiZ/GN74t8Ux2VrcyWaWcFrauXCoG3Fi3rk13lAgrJH+h6njoj/yNa1Z+tR5jST0ODQM0Kint1mYb2faP4Q2AaW1k8y3jfuVGfrUlADIoYohiONV+gp9FFABRRRQAUUUUAFFFFABRRRQBiatoENyxmtSIpTyV/hP+Fc5d6feWrETQOB/eAyPzrvqK6KeJlHR6mE8PGWq0PN6K9Bks7SQ5e2hJ9dgpEsbNDlbWEH/cFbfW12Mfqr7nDWtndXLbYIXf3A4rodK8OrGRLfMHPaMdPxNdAAFGAAB7UVlPEylotDWGGjHV6gAFAVQAB0AooormOgKKKMj1FABRTTIg6uo/GmG4tx1mjH/AqAJaKgN5aj/lsn4Gop9StYoXk37tozgCgC5UN9N9ns5Zz/AhP40ljdxXkIliDAf7QxVPxQ23Rpv9ogfrVQV5JEzdotnFsxZizHJJyT70lMmkjhheaVgkaKWZj0AHU1z8XjXQXtJrozTxRxGPd5kLKSrttVwD1UnvXrOSW7PKUW9jF123kvviFc2z2uo3UC2tuf8ARrsxLDlmyxGef/rVWWTb4/1PTl1WdrW2gluYIt7Y84oNy577R82O2a0fEU/g+41KS7voL2a7EwsybcSZZgu8ABeowetJcX/g61itmntLuJnkku/mhfzI93yM8ncKc454rBpd0dCfkcrBDrcPgq41LdfwWktnEP3l2XaaUyD507oMcVaaa9k8PbF+3mE66kEdmbs/aEUDDRl+2T0rt9eOg6Z4dt7C8hkexcrFBBCrO74+YBQOT0zWJq1/4Hn/AH11FcyLqAW8keFHwChK72x90jkGk4W0uCnfoUvEFjNb2WnrGNSigWGaaazF9m5jbj97nPzhf7ue9MvJ5P7YtdTl1a7ntSLTyruCTiDcBkSxf7eevPWtS6j8DskOmzpKyRXSQxuZH+/Ku4DfnlSMe1STS+CZ7+K+mt9kltHIQSrKgWA4O4dDtPTNPl13BPTY7M9TT7WVoLiOZfvIwYVzcPjHRJbcTtLPDmdICs0LIys/3SQegPrWtpuoW2oJO9szEQzvA+Vx86nBre6loYWcdT1GNg6K69GAIpaqaM5fSrZj/wA8xVuvIkrNo9VO6uFFFFIYUUUUAFFFFABRRRQAUUUUAFFFFABRRRQAUUUUAFFFBIAyTgUAFFU59St4yQpMh/2aqPq0hPyRKB7nNQ6kUS5pGvRWN/alx/dj/I1JHqx/5aQ/98ml7SIudGrRVe3vLebhXw3o3BqxVpp7Fp3CiiimAUUUUAFFFFABRRRQAUUUUAFFFFABRRSF0HVlH40ALRUTXNuv3pox/wACphvrX/nqD9OaALFFVvt0R+4kr/RDSfanP3bSc/UYoAtUVW866PS0x/vOKN18f+WcC/ViaALNFVtl8es0K/RDR9nuT968b8EAoAs1Q1tsQIvq39KvICqBSxYgdT3rP1z/AFcX+8f5UAXLRdttGv8AsipaZB/qI/8AdH8qfQByHi/xBqOl+NvDWk2vlfZtR+0efuXLfIgK4PbmuE8MfFXVtW0HR2ZrVdRfXorC9UR8GF9xDKM8HjH4V1/jvTdQu/iF4RvLWznmtrb7V58qISse6MBdx7ZNeXaP8PtctP8AhCdYi0m8jmW/C6nB5ZDIFlLJKw9NuRn6UR31/rUGdvZeLfHeo6jca1ptjaXWhwau2nNYRxsbkorbWl3dBjrXU+ANev8AWtS8TW96Yimnao1rb7Fx8gUHn1PNcZ4ffxr4du7zwxpnh6czXGuSXQ1GRN1p9mkfcxJz97Hbrml0DV9e8J+I/FEZ8E69qEN9qz3EM9vBlChAGcn6UL+vwB7/ANeZa1Hx1rsHhLxtqUZtvP0bUzbWmY+Nm5R8wzyeTUXiDxn4xm8T6hp3h/8As1DpNrDO1pOpM2oF0DERgdhnH1rD1/SvEwt/FPhaDw1fznxDqKXdveKv7iJGKswc/wAJXGCKvfFPS9YutQuLGTwlNqbG1iXRdSsEKyW0oGG8xwcgZ5HbFIDU8SeM/FMera3aabDDBJZ6BFqccEsW50kLLvRuey5H1FaF542vdQvPBdpobQb9bT7VdFl3eXAq5cD0O7jPtUPhbRNYj+JdxcaxayyxP4at7We6KZjlmBXeM9CeprJ+Dfg3WNH8VaxPrEMwt9Njaw0lpFwGhZ2fcp7jp+Zqv6/P/gAT+B9b+IXiZI9Rj1rw9DaG8kiNu8TecURyDjB64FesV4P8N9PXQdSgmv8A4aa3LrC30pGpLAQqq7kA9egU+le8UuiDqFVtUXdZP7YP61ZqvqP/AB5SfSgBmktusl9iRVuqmkHNkP8AeNW6ACioJLbzHLfaJlz2VsAU37FH/FJMfq5oAs5pCy/3h+dVxY2/dWP1c/40v2K1/wCeCn680ASmaFesiD8aYbu1HWeP/vqhbW2XpBGP+A08QxDpEg/4CKAIjfWo/wCWwP05pPt1ufus7fRDVgKo6KB+FLQBW+2L/DDO30jNH2pj921nP1XFWaKAK32i4PSzk/FhR5t4elqo+slWaKAK26+P/LKFf+Bk/wBKMX5/itx+BNWaRmVfvMB9TQBX8u9PW4jH0SjyLnveH8IxU3nRf89E/wC+qcCD0IP0osBX+yyH713N+GBR9jH8VxOf+B1ZooArfYYe7Sn6yGl+w2vePP1YmrFFAEAsrUdIE/KnC3tx0hj/AO+RUtFADRHGOkaj6ClZVZSrAEHqKWigBFAUBVAAHQCs3xQu7Rpv9nB/WtOob2EXFpLCf40K1UHyyTJmrxaPMNet5LvRL61hAMktu6ID3JUgV5tqGmajrNgy/wBk6hFHHZ2dlIskRViyyguVHcAc56V6uysrFWGGBwR70lepKmpO55sajieSxaPrVgiLdQ6sTb6uxNxZQlpTGItquvBzkAc1reJFvJorS7sdN1trprQwxzvDl5WDD93PGRjaeueK9EoqVRsrXK9rrexzHitbuFtA1L7FLOLG433MVqm5lBiZflA6gE1zmieGL28vLSHUF1CxtpLKdpvK+XcHmLCNzg9VPI616VRVOmm7slVGlZHmeu+G7q91K7sYbO4itX1O38qRUOFRYCu4H0BxzWfbaFr02ji3n0+4N01neq5ZCAXZ1I5/2sEj1r1yip9iivbM8v1fS77xFLcXH9m39vbXVzZxfvYisihFYM+OwBI5rqPhpaajZaDcQ6rG6XX22UuWXG/n7w9Qeua6ipbWFri5jhXq7Bacaai3IlzclyncaMhj0q2U9fLFW6RFCIqLwFAApa8uTu2z00rKwUUUUhhRRRQAUUUUAFFFFABRRRQAUUUUAFFFFABRRTLiVYYmkfoP1oAZdXEdvHuc89h3NYt3dTXDfM2F7KOlR3EzzymRzz2HoKjrmnNyMJTuFFFFZkBRRRQAVestQkhIWUl0/UVRopptbDTaOmjdZEDowKnoRTqwtNuzbybWP7tjz7e9bo5GRXVCXMjeMrobLJHEheRgqjqSaiS8tWjWQTJtIyOadc28NxH5c0YdfQ023tLe3iWOOFAF6fKKooQ31r/z2B+nNJ9uiP3Vlb6RmrAVR0AH4UtAFb7U5+7aTn6jFHnXR+7aY/3nFWaKAK26+P8AyzgX6sTRsvj/AMtoV+iE1ZooAreRcn714w/3UFH2Mn71zOfo2Ks0UAVvsMH8Rkf6uaUWVqP+WKn681YooAjWCFfuwxj/AICKeFUdFA+gpaKACiiigAooooAKKKKACqWsrm1Df3WFXajuo/Nt3j9Rx9aAGae26zjPtip6ztFk+R4T1ByBWjQAV5fF8SNam1aW7t/DyS+HYdT/ALNkmSbNyH3bd/lj+HP6V6hXgms3FxD43lbRNJ1LSPFZ1cKYbZXNpeW27mWTI28rkk//AK6Fugex12qfEXXotW1O407w4t5oOk3q2V3MJv37OSAxRO4G4VeuvHl3DB42lWxgP/COorW+XI87MZb5uOOlczp/iHUPB+s+JtFh0S8u9Y1DWvtNhF5LeVNE+0Ft4GBgA1j+KfCq6refEnVLhdSS4tVR7ZIJWWOU+UcgqPvjIpN6D6nX6r8QvEMlwtt4e0G2vJLXSotS1AzXGwIrrnYnqcA0XvxI1fUXsofCOhw3kkmlDVLn7VP5YjiJxtHq2Qa5eW+bwvqd5calp9+0eseGba2s2ht2kDTKhBQ46HnvUOlfavAl3YXGvadfLHd+FksYzDA0mJw5by2x0PI6031/rv8A8AS/r8Dv/DnxBbXNf8O2dvYLHa6vpst4zO/zxOjFSuOhGQeam8d+LtY03xHY+G/DelW99qdzA9y32mbyo1jXjAPcmvN9Aml8F6t4IvNcsL5Eg0W4WZYbdpGRpJGZQQo4OCK3PiFr2g+II9I1O/0XVE0hhMseqQQyx3drOuMKFAyFb34NDBHpXgnXG8ReGrTVpLKWyllBEkEg5R1JBHuMjg1s1yfwkm1yfwFp0niDzjekNhplxI0e47Cw9duK6ymxIKp6u220K/3iBVysvVWMtzHbr1/qaQy5pq7bKP35qxSIoVFUdAMCopbmGJ9kjFTjqRx+dAE1FNSRHGUdWHsadQAUUUUAFFFFABRRRQAUUUUAFZep63aWZManzpR/Cvb6mszX9cZ2a1smIQcPIOp9hXPV2UsNfWRyVcRbSJqXmu6hcEhZBCnonX86zpJZZDmSV2PuxNMorsjCMdkckpyluwqWK4niOY5pEPsxqKimTc2LLxBewkLNtnT34P510Wm6pa3wxG+2TujcH/69cLSozIwZWKsOhB5FYVMPCW2hvDESjvqej0VheH9a+0FbW6YCb+F/73/163a4JwcHZnfCamroKKKKgoKKKKACiiigDkPFVibe9+0Iv7qbk+zd6xq9CvbaK7tngmGVYfkfWuH1KxmsbgxSjj+FuzCvRw9XmXK9zz8RS5XzLYq0UUV0nOFFFFABRRRQAV0PhCxLSNfSD5V+WP3Pc1m6NpsuoXGACsK/ff8AoPeu2gijhhWKNQqKMAVyYmrZcqOrD0rvmY+iiiuA7gooooAKKKKACiiigAooooAKKKKACiiigAooooAKx9an3zCFT8qdfrWux2qSegrmpXMkjSHqxJrKq7KxnUeg2isTxP4m07w89pHfR3Ukl2zLElvCZGJUZPA9qZp3izS76eG3SO8hlmt5bhUmgKHZGQGyD9eKwszKzN6iuSufiH4et4rORhfOl3bm5Qx27NtjDbSzY6cirGteOPD+l/ZfNnmuBcQC5U20RkCQn/lo2Oi0crCzOlorlr/x94dstSNlNLckKkcjTpCWhVZBlCWHQEUXXjrRoNWn01bfUriaCQRyNBas6AkAj5h9aOVhZnU0VnJrenv4im0BZib+G3Fw6Y42E46+tUNO8Y6HqCWDWs0r/brp7WIbORInUN6UWYWOgra0efzLfy2PzJ/KsWrmkybL1R2YYNVTdpFQdmblFFFdRuFFFFABRUVzPHbpukbHoO5rIutQmmOEPlp6DrUSmokykkbEtxDF/rJFX2zVdtStQfvMfotYZ5OTyaKydVmbqM211O1J+8w+q1PFdQS/clUn0zXO0UKqw9ozqKKwba+nhIG7ev8Adate0uorlcocMOqnqK1jNSNIyTJ6KKKsoKKKKACiikZlUZYgD1NAC0VWN4rHbbxtMfVfu/nSeTczf66by1/ux9fzoAmlnhiIDyKCeg71JUUNvDDyiDd/ePJ/OpaAMq5DWeoCZR8jHP8AiK1FYMoZTkEZFRXkAuICnQ9VPoapabcNE5tZuMHAz2PpQBp0d6KKACiiigAooooAKKKKACiig0AMmkWKJpG6AVnaYjTXL3MnY8fWm3kzXlwsEPKg9fX3rTgiWGJY16D9aAH0EAjBGRRRQBXezt2O7y9jeqHaf0pv2e4T/U3TH2kGf1q1RQBV827j/wBZbhx6xt/Q0q3sGdrlo29HGKs0jKrDDKCPQigAVlYZVgR7Glqu1lb53KpjPqhxTfJuo/8AV3Aceki/1FAFqiqc11PbwvJNakhVJzGc0/TrxLy3EiqyHHKsORQBZrC8V6iYIhZwtiSQfOR2X/69bjsqIzscBRkmvPNTupLiee62l2bLKufyFdGGp80rvoc+InyxsupHRXP6d4ot746csdu6m7t5Z5QWH+jrHwwb3zxTdH8V2uqW2lTwW7hdQnlhAJGYygJyfqAPzrv549zh5JdjoqKwb/xJHaXN5CbV2NrcW8JIYfMZSAD+GazJvHtnCp8yzkVzay3Ea7x8+yQoV+vBNJ1IrdjVOT6HY0Vz+neJPtmtGyTTpxbmVoUudwIMijLAr1A7ZpdQ8TQWd7eWrW7M9tPbw/fA3+d3A9qrmQuRm/RXKXPjOGHT0vDYykNBczbQwziFtpH40+18b6VdNfNbBpIbOxW7kkBGOR9z6jip9pHuP2cux1IJBBBII6EV2vh7UPt1n+8P76Ph/f0NeQT+NrGKDTJWgfbqFnJcx/MOGRc+WffORXZeDNT3tY3oBjju4kZlJ6BwCPyzWdaKqRdt0aUpOnJX2Z39FFFeaeiFFFFABRRRQAVDeWsF3CYZ0DKfzH0qaimm1sJq5yOpeH7m3Je2/fx+g+8Pw71jOrIxV1KkdiMV6PUU9tb3AxNCkn+8tdUMU18SOaeFT+FnnlFdu+iaYx/49gPoSKWPRdNQ/wDHqp+pJrX63DsZfVZ9zioo5JXCRozseyjNbemeHZpCJL0+Wn9wfeP+FdNDDDCu2GJEH+yMVJWM8VJ/DoawwyXxajLeGK3iWKFAiDoBT6KK5TqCiiigAooooAKKKKACiiigAooooAKKKKACiiigAooooAivDi1lP+wa5yukul3W0i+qmubrCtujKpueefFmb7Pr/hq5bU59KRJZ915DD5rRZjx93vnp+NUdR1uxt9Z0jXLjULi8sW0e6s/tzW7KZZsrwVA4JxXqDKrfeVW+ozWJ4v1pfD9ja3Ulkk9q93HDMeAIlc4D49jj86zT2RNzyiXSdfNlpsOny3NldxeGJXeMJzKhmBMZz0JU5/Cr9zqGl6esk8MVxBYah4WFpYgxsxaUHBjOB97NehSeJol1vW7U24Nvo9os09zu6uwLbB+Az+IrP0/xrb33hzQdXi09canfLamIkfuGJOT068D86q7fT+ncd32OU8N+FbnV9Zv9Nvr+8sLVNN09Lu2jQfv8R/dLHpgjt61Jpuo2uj/EDWluPEV3pcA1CPbZJaGRLhQgHLdvSvQdT1oWXifTNH+zBzfxTyGXONvlgHGO+c1zEHjjUNQOmx6V4ahu7m+iuJSj3CR7Fik2H5m4OetCbYlc5vTW1RPH6+M5LUrp97qklh5u47vK2+WuV7KCuc+1ZXgfS9QsPE3hi42yGxvr+eZlKn93MjOp+mVx+Vegat4y1OxuEsR4Z868hs/tt9Atwn7mPcRhP77cE8V2dpJHcWsNxHHtSRBIoZcEZGenY0czS2BslqW0OLqI/wC2P51FU1ku67iH+2Khbkrc6Kiiiuw6QqK6nW3hMjfgPU1LWDqVx59ycH5F4X/GonLlRMpWRDcTSTyGSQ5PYelR0UVzGAUUUUhBRRRQAU6N2jcOjFWHQ02igZ0FhdLcxZ6OPvCrFc7aTNbzrIOnceoroVYMoZeQRkV005cyNoSuhahmuoYjtZ8t2VeTVSSyupNQ8+S6IhwVMa8cfWrsMEUIxHGF9+9aFkPmXc3+rjEK/wB5+T+VKtnGTumZpm/2jx+VWaKAAAAYAAHoKKKKACiikdlRCzsFUdSaAFqpqFn543pxIP1qW2lebc/l7Y/4Cep96moAzbK9KHybnII43Ht9a0gcjI5FV7u0juBz8r9mFUc3licEb4/zH/1qANaiqcGoQScOfLPv0q2rqwyrA/Q0ALRRRQAUU15I0GXdV+pqnPqUKDEYLn8hQBdZlVSzEADqTWZd3Uly/kW4O09/X/61NEd3fMGc7I/fgflWjbW8dum1ByepPU0AMsbVbeP1c9TU7ttUsc4AzxS0UAMhmjmXdGwYfqKfUE1qkjeYhMUv99f6+tM+0SwfLdJ8v/PRRx+PpQBaopEZXUMrBge4paACiiigAooooACAwwQCPQ0DgccUUUAUPEMpi0e4YHBK7R+PFcNXZ+K8/wBjSY/vL/OuMr0MIvcODFP3zj4/CNxbnxA9rdRhtRUx2uc4gRiS4/Mk1BB4R1PS7mFtHu4JIre5+0QrdMc5MWxgcD6Gu3pk/wDqZP8AdP8AKtfZxRl7STORn8Pateag1xPd2CwXMsE13sJJR4jkBPY4HWs3UfAM17ZtDJeW6zx27LEwJ+VzMXyfYqSK53ShNDompeafsxk0zzI0SRm+0gzcyHPRlxjA9avecV1S+OGa7kbUElcTt5gQIdoZOm0DGDxzWF4vdG9pJ6M6fT/C89r4mi1CS5tPs0M8lwjAkSsXXGw9toOTmnav4UTUNautS3WhnmuLaS3dvvIsf3wPrxXKtBcXmj6o2qxReZBolrJb+VKxAwp2senzY61d1K3sNN8Q2BjdmCraBIVldZYSzdY88OCc7hWl1orf1r/kTZ9/60NKXwfqLwz2st7ZiFYbiGzPIZjM+47/AKdOKm1DwTvmlj094bO0uYo47gJwxxJvcj69Kz/ilJs1iDzMMiafPIitM0eJARtMeOr54x6V31m0jWcDSjEhiUsM5wcDNOMYttW2IlKSSd9zhbzwBNc2psnvEaCFLhbV2J3pvYMueOxBz9a7fSIHstLs7V2Be3gjjJXoSqgZH5VYorSMFHYiU3Lc9EtZPNtYpf76BvzFSVV0nP8AZltn/nmP5VaryZKzZ6kXogooopDCiiigAooooAKKKKACiiigAooooAKKKKACiiigAooooAKKKKACiiigAooooAKKKKACiiigAooooAK5u6j8q4eP0PH0rpKzNat8gXCjpw3+NZ1Y3VyKiujKrK8X6WuteGdQ0sj5p4GVPZ+qn8wK1aK5jFOx5baeHfEn/CtLqzuLWX+2tcvF+2nHMMeQpJ9gi/qKryeHvEmiobKHTbjVYLPWodQhe3jCCVCjbwozgYIH5161RV87HzHn2r3Ov3mr6T4mXwnqafYTcW8lmSvnMJFXDgZwVyMVzsvhTVLaLw9/aHhvUdTjgtbn7RDZS7WikkkDKC2R0Gc17HRSUrBzHmPjKx1fUYbKa38KXyyCy8uylhl23VlODgCRs8pjB7969G0xbpNNtUvpBJdLCgmYdGfA3H86sUUN3Qmwq9ose65MnZB+tUa39Og+z2wVvvty1VTjdlQV2WaKKK6Tcg1CXybR2HXGB9TXPVsa437hF9WrkfGOqS6J4X1DVoI0lktYTIqP0J9656rvKxjPWVjWorjZ/G0cf/CQTR/ZprbS7GG4jeN8+ZI4b5CR7gD8aqaj4w14+E9I8QaXZae8d2UiuI53YNHMz7cDHYHOajlZFjvaK4SDxL4nn8SXWjLHoEUto8Mcqy3DK0jOu47B3xzWj458Saho9/YafptvZtNdrI4kvJCkZ2DOwEfxt2o5WOzOqorznW/H+q6dqLq2m2UUMFnb3M9tPNtuGMhIKIOjMMVe0vxRrupa9eWsCaMlrbXbwmOSYi4ZVGSQtHKw5WdxRXnOleOdcm8NTeIbqDRntY7Vpvs9vcEzq2dqhgegzjNX28Va9pv2SPX9Ns7Uy38Fu1wkh8lo5FJLKT3Xoe1HIw5WdvW3o8vmWm09UOPwrifButvr1le3TLEFgvpbaMxnIdExhs++a67Qm+eVfYGqp6SHDSRq0UUV0m4UUUUAFFFR3EyQpubqeAB1J9BQAs0iQxmSRsKKrpG90wluFKxjlIj/ADP+FOhheSQT3P3h9xOyf/XqzQAUUUUAFBopHZUXc7BR6mgCvNY28nO3YfVeKqtpjqf3U358Vp0UAZf2W/XgTE/RzR9jvm+9Nj6ua1KKAM1NLJOZJs/QVags7eLkJub1bmrFFABRRRQAisrD5SD9KWqj/wCi3HmdIZT8/wDst6/jVugAoNFFAFZ7UoxktX8pu6/wn8KEutrCO5XyX7E/dP0NWaR0WRSrqGU9QRQAtFVPJmt+bZtyf883P8jUkF1HI2w5jkHVG4NAE9FFFABRRRQBS12IzaTcIOuzI/DmuEr0gjIIPIrgdVtTZ38sH8IOV/3T0rtwkt4nHio7SKtczr/ia50zV5rVdNW4tbaCKa4l83ayq7leF74xXTVzGv8Ahm71PWJ7iPUIoLS6giguIzEWcqjlvlPQZzXVO/Q5oct/eKB8RSSLqUi6Ppb2unGdNpnXzSqf7GOATiq8XjrS7qaaSx0mOeZrGN5GICkyM6oImOOgLc1dXwlfIdUjjudNEN+0xL/Zv36iTou/uBxxUl/4Mjlk8y0nitWFosfyx5BmEiPvPsSnIrK1SxpeBB/wkl1IfsMHh6CXUVM0dzAJBs2QhSQpx82QwwKfb+J0n8UQ2U+j267bgW0UhdTPExQNnZjIXnBIpR4U1SOQX1vrEMWpSPM08vknZiUKDsGcgjaMZqVPCU0Gq/2tb30f28XPmec8fLxmMIyNjucZ9jTXtNBe4Rz+KrK6t9Wk/s2O5l0y7SCBXwfMZm2qwJHA3ZGfan6h4svNKgjk1bR5LcuZYRsfcGnX7qrxyr9j6iqkXgM29sUttSZZZIFE7uCwaZZRIrgdlznI962JtDv7vTbeHUNSW4uUv1vHfZhQA2dijsPrQvadQfIbdq0z2sT3EaxTMgMiA5CtjkZ71KilnCjkk4FB5JrU8MWhudSWQj5IfmP17VrOXLFszhHmkkdhBH5UEcf9xQv5Cn0UV456wUUUUAFFFFABRRRQAUUUUAFFFFABRRRQAUUUUAFFFFABRRRQAUUUUAFFFFABRRRQAUUUUAFFFFABRRRQAUjKGUqwyD1FLRQBg6haNbSZGTGeh9PaqtdO6q6FXUFT1BrJvNNZSXg+Zf7vcVzzp21RjKHYzqKVlZSVYEH0NJWRmFFFFABRT4opJW2xoWPtWrZaasZDz4Zuy9hVRi5FKLZFpVmci4lGB/CD/OtWiiumMVFWN0rIKKKKoZm66P3UR/2jXJeNNLm1rwrqOk27ok11CY0Z/ug+9dpq8e+yYjqpDVhVzVfiMZ6Suee6l8P5Zr28hsja2WmXxsxPHD8rbYtxfAxjLEirK+Db+Hw9PosN1G8C6ul7bNKxLCPcGZWOPvZ3fnXc0VPMyLs4e58Na1F42v8AXLOz0S5jupopI5Lrd5sOxQDtwOPX8q0fH2iarrMMMenGwmh2uk1rer8jbhgOCOQy9RXT0Ur7Du73OP8ADPg0adrX27Uvs2omLT7a2gllTc6yR7tzc9M5GO/FVdL8Ma1p/iS+vo7PRJYrq8eb7TJu+0IjDBAOK7qinzMV2ea6R4F1qHw1ceH7iDQ7eOW1MLXkAYzOwbcu7jkZAzWjP4Y8Q6wto3iG4sJ0i1CCY2iAmJYo1IYDI5LdcV3NFHOx8zMLwTob6Bp97aN5ISW/luIli+6iNjC/hiuu0IfvpD/s/wBazq19DjxC8n944H4VUNZDhrI0aKKK6TcKKKgubjYwiiXfM3RfT3NAC3M6wgDBeRvuoOpptvbtv8+ch5T+Sj0FLbW/lkyO2+VvvMf5D2qegAooooAKKKKACqt3+8uYbftnzH+g6frVqqtl+8lmuOzNtX6D/wCvQBaooooAKKKKACiiigAooooAbIiyIyOMqRgioLR2jc2spyyjKMf4lqzUN3CZEDR8SodyH39KAJqKjtphNEHAwejL6H0qSgAooooAKjnhjmXEi5x0PcfQ1JRQBU/0m29biL/x8f41PBNHMuY2z6juKkqGe2jkbeMpJ2deD/8AXoAmoqp501vxcrvT/nog/mKtI6yKGRgynuKAFrJ8Sab9tthLEP38Q4/2h6VrUVUJOLuiZRUlZnnB4ODwaSur17RBcFrm0AE38SdA3/165aRHjcpIpVh1BGCK9SnUU1dHm1Kbg9RtFFFaGYUUUUAFFFS21vNczCKCMu57Ck3YErjYY3mlWONSzscACu40axWwsli4Lnl29TUGh6THYJ5kmHuGHJ7L7CtSvPxFbn92Ox30KPJq9wooormOkKKKKACiiigAooooAKKKKACiiigAooooAKKKKACiiigAooooAKKKKACiiigAooooAKKKKACiiigAooooAKKKKACiiigBksMcoxJGrfUVVfTbZjwGX6GrtFJxT3E0mUP7Lgz996kj0+1T+At/vGrdFLkj2FyoRFVBhVCj2FLRRVFBRRRQAUUUUAI6hlKt0Iwa5y4iaGZo27Hj3FdJVLVLXz4/MQfvF/UVnUjdETjdGJRRRXMYBRRRQAUUUUAFFFFACorOwVRkk4Aro7aMQwJGOw/WqOkWhX/SJBz/AAj+taVdFKNlc2hG2oUUVVlmeaQw2xxj78nZfYeprU0FnnYyeRb4aTueyD3qS2gWFTglnblnPUmlghSGPYg+pPUn1NSUAFFFFABRRRQAUUUUAQ30hjtmK/ePyr9TT7eMQwpGP4RioJv3t9HH/DEPMb69BVqgAooooAKKKKACiiigAooooAKKKKAKk4NtP9pX/VtxKP5NVsHIyORQQGBUjIPUVVtibeb7K5+U8xE+np+FAFqiiigAooooAKKKKACq0lrtYyW7eS/cD7p+oqzRQBWW6KMI7pPKY9G/hP41ZHIpHVXUqyhgeoIqsbeWA7rV/l/55uePwPagC1VTUNPtb5cTxjd2ccMPxqSG6R28twYpP7rf09anpptO6E0mrM5a88NTqS1rKsg/utwazZdL1CI/NayfUDIru6K6I4qa31MJYaD2PPxZ3ecfZpc/7hqeHSNRlPy2rr7tx/Ou5oqni5dESsLHuc1ZeGWyGu5gB/dT/Gt6ztLe0j8u3iVB3Pc/U1PRWE6sp7s2hSjDZBRRRWZoFFFFABRRRQAUUUUAFFFFABRRRQAUUUUAFFFFABRRRQAUUUUAFFFFABRRRQAUUUUAFFFFABRRRQAUUUUAFFFFABRRRQAUUUUAFFFFABRRRQAUUUUAFFFFABRRRQAUUUUAUNQsBMTJDhX7jsayHRo2KupVh2NdNUc0MUy4kQNWUqaeqIlC5zdFa02lKTmKQj2aq7aZcg8bD+NZOnJdDJwZRoq6NMuSedg/Gp4tJ/56y/gooUJdg5GZigscKCT6CtSw07BElwOeyf41et7aGAfu0APr3qWtY0rbmkYW3Cg0jMFUsxAA6k1U+e9PdLb8jJ/9atTQVne7YxwkrCOGkHf2H+NWYo0ijCRqFUdBSqqqoVQAB0ApaACiiigAoopskiRrudgo9SaAHUVQm1SFeI1Z/foKrNqsx+7Gg+vNQ6kUS5o2KD0rGXVZ+6Rn86ni1ZD/AKyIr7g5oVSIlNDtIt7qIzSXMu/zG+UEcgDpWhUUFxDMMxuG9u9S1dywooooAKKKKACiiigAooooAKKKKACorqHzotudrg5RvQ1LRQBDaTGWM7htkU7XX0NTVVu1aGQXUYJwMSKP4l9fqKsoyugZTlSMg0ALRRRQAUUUUAFFFFABRRRQAyaGOZdsihh29qr7bm3+4TPH/dP3h/jVuigCKCeOYHY3I6qeCKlqGe2jmO45Vx0deCKi824t/wDXr5sf/PRRyPqKALdFNikSRA0bBlPcU6gAooooAKKKKACiig0AFFZt7rVhakqZfMcfwpzWXN4obP7m0AHq7f4VrGjOWyMpVoR3Z01Fcn/wk17n/Uw4/Gp4fFDZ/fWgx6o3+NU8NU7ErEU+50tFZ1lrVhdEKsvluf4X4rRrKUXHdG0ZKWzCiiipGFFFFABRRRQAUUUUAFFFFABRRRQAUUUUAFFFFABRRRQAUUUUAFFFFABRRRQAUUUUAFFFFABRRRQAUUUUAFFFFABRRRQAUUUUAFFFFABRRRQAUUUUAFFFFABTZZFjQu7BVHU0k8yQx73OB2HcmoIoZJ3E1yMAcpH2X3PvQAio92weZSsI5WM9W9z/AIVbHSiigAooooAKKKq6jdC3i+X/AFjfdH9aTdlcTdhL+9W3G1cNJ6en1rGmmkmfdIxY/oKYzFmLMSSepNJXNKbkYSk2FFFFQSFFFFACqzKwZWKn1FalhqO4iO4PPZ/8ayqKqMnEpSaOoorM0i73Yt5Dz/AT/KtOumMlJXN07oKKKKoYUUUUAFFFFABRRRQAUUUUAFVIv9FuPJP+pkOYz/dPpVuo7iJZojG3fofQ+tAElFQWcrMGil4lj4b39DU9ABRRRQAUUUUAFFFFABRRRQAUUUUAV5LUbzJAxhk9R0P1FNW5aIhLpNh7OPun/CrVIwDAqwBB6g0AKCCMg5FFZ97BcwQs2nE7zx5Z+79R6Vbs3le3UzIUkxhh70AS0UU2WRYo2kkbaqjJPoKAI726htIDNO+1R+ZPoK5DVtYub5iqkxQ9kB5P1NRaxqEmoXRckiJeI19B6/WqNejRoKKu9zz61dydlsFFFFdJzhRRRQAVqaTrVzZMEkJmh7qTyPoay6KmUVJWZUZOLuj0O0uYbqBZoHDIf09qlrhtF1GTT7oNkmJuHX29frXbxuskayIwZWGQR3FebWpOm/I9GlV9ovMdRRRWJqFFFFABRRRQAUUUUAFFFFABRRRQAUUUUAFFFFABRRRQAUUUUAFFFFABRRRQAUUUUAFFFFABRRRQAUUUUAFFFFABRRRQAUUUUAFFFFABRRRQAVFcTrCozlmPCqOpNJc3HlkRou+VvuqP5n2pLa32MZZW3zHqew9hQA2CBmkE9xhpP4V7J9PerNFFABRRRQAUUUUAB4Fc9ezGe4aTt0X6Vs6lJ5dnIR1I2j8a5+sKr6GVR9AooorEyCiiigAooooAKKKKAFVirBlOCDkGuitZRNbpIO45+tc5WtoUmUkiPY7hWtJ2djSm9TSoooroNgooooAKKKKACiiigAooooAKKKKAK15GwK3MQ/eJ1H95e4qW3ninTdE4Yd8dqew3KVPQ1V0+xisWl8knZIdxB7GgC3RVPU9Rt7CLdM2WP3UHU1yuo61e3ZKhzDH/AHUP8zW1OhKfoZVK0Yep1tzqFnbf664jU+meapP4h01TgPI30Q1xtFdSwkOrOV4qXRHZJ4h01jgvIv1Q1dttQs7niG4jY+mea4Cih4SPRgsVLqj0iiuJ07WryzIUuZo/7rn+RrqtM1G3v490LYcfeQ9RXLUoShr0OmnWjP1LlFFFYmwUUUUAFFFFABWB4wvCkEdmhwZPmf6Ct+uI8SSmXWJvRMKPwFdGGjzT9DDEStAzqKKwPH6eZ4bkj+1rbBpYxl2KrJ8w+RmHIB6Zr0JOyuefFXdjfyPUUZHqPzryG/vNQS1sk0VbpWjF7HNGZt5hRSC4jb+IAZ2n3rQ12e1juY2064cWItLBom8w/dNwvJPr61mqvka+y8z07vQSB1IH1rmLzUbP/hPbOT7dD5BsJhu80bN29fwzVfxz9lutT0i2vZiLCRJ5GxKUVmCZQ5B/EVUp2VyFDVI64soPLAH60teX+ErS51jVreW8sftwWytGmmkvGjaLIPzBR94nH6V6ieTThLmVxTjyuwldV4PuzJbPaOcmLlf90/5/WuVrT8MzGLWIvR8qaivHmgy6MuWaO1oooryz0wooooAKKKKACiiigAooooAKKKKACiiigAooooAKKKKACiiigAooooAKKKKACiiigAooooAKKKKACiiigAooooAKKDUMl1bx/emQH0zQ2Fyaiqn9o2n/AD0/8dNPS9tX6TL+PFTzLuLmRYooBDDIII9qKoYVXuJ2D+TAA8x/JR6mq19d3K3yWtvEWVh88mM7Ku28KQptXJJ5Zj1J96AG20CwgsSXkb7znqamoooAKKKKACiiigAooooAoa4f9FUerisatrW1zaA+jCsWuar8RhU3Oe+Jc01v4B1qe3leGZLRijo2GU+oNeZXWteLZZbr+1nmsjb6JPFGEcjzXTbmb8cjBr2PWNPtdW0u5029Vmt7lDHIFOCQfeqWr+G9L1Vw95HKzC0a0G18fu2xkfXgc1KdkEZJHnNvqd3/AG+mo3F9qwePVLayjaI7rdYzHFlHXpli559qPAWoahJ44hhF1qKg3N8901zPugmgR2VVjU87lOK73/hDNB/tiLVPJm82Nkfy/OPlM6DCuydCwAHNK/g/RWht41jnjNvPNPFIkuHVpSfMGfQ5PFU5ILqxxPgjV38UXnifTr3ULjyrkm8tDBOVeJFcrtB7fdU49D71Qs7i+0vQfDmoW+p38k93BfTTGacuCyQvt4PYYB+tem2nhrSLSSxktrcxNZWzWsO04/dtjIb16DmmR+FdFS3063+zu8WnpKkCs+RiQEOD68E0uZdA5lc8v1efVNL0W5trDVtQd7rSLS93SzlmWd5VBKnsDnp0rsPhRrV1rlzrt1dNKrrLCjQuTiKQR4cAdvmBrUtfAnh63tJ7ZYrqRZvLUtJOWZURtyopPRQR0rX0vR9P0y8v7uzhMcl/KJrjnguBjIHam5JpibVjQq/oh/0ph6rVCtDQ1zcu3otKHxII7mxRRRXUdAUUUUAFFFFABRRRQAUUUUAFFFFABVLWdQj0+1Mhw0jcIvqaukgAk8AVwmtXrX1+8uf3a/LGPat6FLnlrsY16nJHTcrXVxJPK8877mPJJ7Cqa31mywst1CVnUtEQ4+cAZJHrxWf4zuJ7fwzem1RnuJU8mJVHO5/lH88151Pp+sx6fpulwwyR32jzXPlj7wZRGGUZHBBBK12zqcmiRxQhzatnq8d5ayeT5dzE/nqXiw4PmKO49RTft1n9mS5+1Q+S7bEk3jazZxgH1zxXmOmnUlvNA1OO0m+yaRa21vL2I80Yf5ep4K/Tmtnw7Pp+o+CpfDkwnF3HFOzIYWXaRIzKQxGM8gihVbjdKx11zrWj2szQ3OqWcMinayvMAQfSnS6tpcUQmk1G1SMv5YZpQAW9PrzXGppcY8I+HnltfPuZr6Ce5kkiDOzO2XLcdP8ACqE8dtaa3Pc6np0s+n/ab6IIsJYFmWPYAAOCcEA0OpJb/wBbAqaZ6S1xbrKYWmjEgTzCu4Z2/wB76e9T2F5t8q8s5gQQGR0OQw/qK8xc6gPFZ1eOxni09YxpSqxyyAxZwR1OHIGfY10/w91WzuvD9hp8JmFza2kazI8LJtIGOpGD+FOM1JtMmUHFXR6/o2oR6ha+YMLIvDr6H/Cr1cJo161jfJLn5Cdrj1Fd2CCARyD0rhr0uSWmx3UKnPHXcKKKKwNgooooAK4HVs/2pc56+a38676uJ8SReVrE3o+HH4iuvCP3mcuKXuozazNYu7Vbyx0m6tRcJqTSR4YAqNqFjkHr0rTrC8UWGq3GoaTf6THayy2MsjslxKUVgyFeoB9a7ZbHHHcoX+taZpV29ha6Irz2skdrbJGFQEyqWwCeFGBznrVWfU7Mpp9vH4NaWHUB5SK2xQGUlihBPQEE+lPvNA1y6OoXU1vpkkl3JA72ruWjcIpDLuxlexBq3p+galDB4eW4uUmk06Z5J2ZyTtYMAqk8nGQOfSslzP8Arz/yNfdSMmO+0eTTLq9bwTCNPtBK3mZiIJQ4OFzkZIq5J4i0LUooLN9JS6td9qsQcKVXzVJXA7bduDVK08J6xDp+p2IsdMU3iTL9rFyxdgzblBXGB2pdP8EXlheSm3lg+zNe21wilzlFQNvX824qVz6aFPk11LVn420b7N9ug090MlvI0gQLuBiZUEZ/77GO2DXRaBqcmpQzefYy2U8EnlyxSEHBwCCCOCMGuIg+Hl9CrGO4t0aWxaORdxK+dvDAj2IUAn2rq/Buk3elxX0l4sUUl3ceaIIpWkSIYxgE+pyaum5394iooW903quaL/yFrb/roKp1p+GYTLrER7JljV1HaLIgryR2tFFFeQeqFFFFABRRRQAUUUUAFFFFABRRRQAUUUUAFFFFABRRRQAUUUUAFFFFABRRRQAUUUUAFFFFABRRRQAUUUUAFUr3UI4CUT53/QVFql6UzBCfm/ib09qyaxnUtojOU+iJp7qeY/vJDj0HAqGiisW7mVwooopCJIZpYTmORl/lWnZ6krEJcAKf7w6VkUVUZOJSk0dQMYyKKxtNvTEwilOYz0P92tmumMlJG0ZXCiiiqKCiiigAooooAKKKKAIb2PzrWRO5HH1rna6isLVLfybksB8j8j/CsaseplUXUqUUUVgZBRRRQAUUUUAFFFFABWxoke2BpD/GePoKyoI2mlWNepNdHEixxrGvRRitaUdbmlNa3HUUUV0GwUUUUAFFFFABRRRQAUUUUAFFFFAGf4hnNvpMzKcMw2D8a4eut8ZMRpsQ9ZRn8jXJV6OFVoXPPxL9+woJHTijccYycUlQ313bWNq91eTpBBGMu7nAFdF7HOT7mz945+tcRf8AjS8VvE8cCxk6ZHvtC2SJCuA+foxxXQP4l0FFt2bVrZRcgmEl+GAOD+tctqej+DrKN7e51r7LORLDcy5G+YyYf5u2RkEfhWdRv7LNaaX2kOtfF+ratNEmlvawme6SFWmjLbP3JdgcHqGBFdb4Y1KXVtAs9RlQRyTR5dVOQCCQce3Fcndad4WiSbUbbxI2nq18LjzItp2StFjABHdW3fjXVaR/Zem2llpFpcoQIC8Cl8tIg5Le/XP40qfNd3YTStojT3N6mgszfeYn6mobS5gvLZLi1lWWF/uuvQ9qlrYyCu48Ozm40mFmOWUbD+FcPXWeDWJ0+Vewk/oK5sUrwudGGfvm5RRRXnHoBRRRQAVgeMLMyQJeIOY/lf8A3TW/TZUWSNo3UMrDBB7irpz5JKRFSHPFo85oq9rOnyafcleTE3Mbeo9PrVGvVjJSV0eXJOLswoooqhBRRRQAUUUUAFdX4QszFbPdOMNLwv8Auj/P6ViaLp0moXIGCIVOXb+n1rt41WNFRFCqowAOwrjxVTTlR14anrzMWiiiuE7QooooAKKKKACiiigAooooAKKKKACiiigAooooAKKKKACiiigAooooAKKKKACiiigAooooAKKKKACq9/cfZ7csPvHhfrVisbWpd1yI+yD9TUTlZEydkUSSSSTknqaSiiuU5wooooAKKKKACiiigArZ0e48yIxMfmTp7isap7CXybpG7ZwfoauErMqLszoaKKK6joCiiigAooooAKKKKACorqFbiExt+B9DUtFDVwObuIZIJDHIMH19ajro7m3juE2yL9D3FY91YTQklR5ieormnTa2MJQaKlFFFZkBRRRQAUqgswVQST0AqW3tZpz+7Q4/vHpWxZWUduN33pP73p9KuMHIuMWxum2n2dNz8yN19varlFFdKVlY2SsFFFFMYUUUUAFFFFABRRRQAUUUUAFFFFAGP4ujL6TuH8Egb+n9a4+vQb+AXVnLbn+NSPxrgHVo3ZHGGUkEe9ehhZXi0cOKjaSY2sHx1DNNosbxW8lwILuGaSONdzFFcE4HfjtW9Wf4jN4mjXEthdi1niQyBzGH4AzjB9a6J/Cznh8SOB8Raff6pK11pmk3FjA9ncNJD5XzTqZVLDn7rMMkDrxV66sbiax1pobC42S6jYyQK0R3FAseTz6YOfoaivPFer6ZpyNdXpuJrjSDdxMttwspIxnGeB6mk1Hxpqmn3kbTOr232uWKTCcqgiRgfwLE1z3grnQlN2t/XUlvbe4svFV3qk2l3NxZpqMvyxwl9wa3VQQO4yCM9qga01f/AISax1qDR5bSzsVhtBbjJZEdTvwP4lBYZP8As07TvF+r3Wq2Wjm5jjnvYbV1nMfyx7gxk+pOAAKNW8aappt+BI6tbfaLuFjs+4EChGP0Lc/Wi8VrfqFpbW6G98P73bpNvpE1jfwXECPvaa2ZE+8ejEYPWuorgNM8VarcanYi4voI4nktoGgaA/vTIgZm3j7pyRgdK7+t4O6t2MKiswrsPCMezSix/jkJ/pXIorO6ooyzHAHvXf6fbi1sorcfwKAfr3rDFStFI3wsbybJ6KKK887gooooAKKKKAIby2hu4GhnQMp/Me4rkdW0W5smLoDLD/eA5H1rtKK1pVpU/QyqUoz3PN6K7e90WwuiWaLy3/vJxWXN4YbP7m6GP9ta7Y4mD30OSWGmttTnKK3f+EZu8/6+HH41ND4YOf310Mf7C1Tr011IVCp2OcrV0nRbi8IeQGKH+8RyfpXR2WjWFqQyw+Y4/ifmtCsKmK6RN4YXrIitLeG1gWGBAqD9fepaKK427nYlYKKKKQBRRRQAUUUUAFFFFABRRRQAUUUUAFFFFABRRRQAUUUUAFFFFABRRRQAUUUUAFFFFABRRRQAUUUUAFc5dtuupW/2jXR1zU/E8g/2j/Osa2yM6gyiiisDEqa1eHT9HvL8R+YbeB5ducbtoJx+lcZY/EKX+zr2fUdJWKeCxjvYkguBIsiu21VJ/hOcda7DxDay32g39lBt82e2kjTccDcVIFcBbeANRstM1HTLFbSKDUbCHeS3Md1HjIz1KNj8DVRtrctWLt78RJ9JhZda0hLa4hvobe5WObeqxyoWDqcc4A5FWYviFZz6d4k1G3gEtro5CxOH/wCPkkdvQZ4FZ7eENb1TUF1LV7azjabUreWe2SXeqwxRsh57k56Ulz4Bu/tFzpth5dno893asWRxvWKJD0B6tvx196q0Q907rw/qMer6HZapENqXUKybc52kjkfgcj8KvVgeA9IvNC0WTSrqQSRw3MhtXyCWiY5XOOh5Nb9Q7X0JCiiikI6aFt0SN6qDTqjthi2iH+wP5VJXYtjqQUUUUwCiiigAooooAKKKKACiiigCGa1t5fvxKT6jiq7aXbnozj8avUVLin0E4plAaXB3dz+NTRWNtHyIwT6tzVmihQiugcqADAwOBRRRVDCiiigAooooAKKKKACiiigAooooAKKKKACiiigArl/FenFJPt0K/I3+sA7H1rqKR1V0KOoZSMEHvWlOo4SuRUgpxsecVHdQpc2stvJnZKhRsdcEYre1zRJLVmntlLwdSB1T/wCtWLXpxlGaujzJRlB6mLL4Z02S2NuzXGw2H2A4cZ8r8vvcdf0qJvCWkPK0kgnfcZSys42nzIwjdvQDHvW/RT5I9g55dznl8H6QtpJbK10A0cCB/MG9PJzsZTjg806bwjpEzytN9ok80T7wzjB84Dd2/wBkY9K36KOSPYOeXc5+DwlpcN7b3KSXe2Axt5Jl/du8YwjsMcsBXQUVs6Hosl0yzXKmODqAer//AFqUpRpq7GlKbsT+FNOLy/bpV+Rf9WD3PrXUUkaLGgRFCqowAO1LXmVKjnK56VOChGwUUUVmWFFFFABRRRQAUUUUAFFFFABRRRQAUUUUAFFFFABRRRQAUUUUAFFFFABRRRQAUUUUAFFFFABRRRQAUUUUAFFFFABRRRQAUUUUAFFFFABRRRQAUUUUAFFFFABWBqaeXeyehO4fjW/WdrcO6NZ1HK8N9Kzqq8SJq6MiiiiuYwCiiigAooooAKKKKACnRKXkVB1YgU2r+jQ75zKR8qdPrVRV3YaV2bKjAA9KKKK6zpCiiigAooooAKKKKACiiigAooooAKKKKACiiigAooooAKKKKACiiigAooooAKKKKACiiigAooooAKKKKACiiigArK1HQrO6JdB5Eh7qOD+FatFVGbi7pkyipKzRx114fv4ifLCTL6qcH8jVJ9OvkOGtJv8Avmu+oroWLl1Rg8LHozgU06+c4W0mP/Aau2vh+/lI8wJCvqxyfyFdjRQ8XLogWFj1ZladoVnakO48+Qd2HA/CtWiiueU5Sd2zeMVFWSCiiipKCiiigAooooAKKKKACiiigAooooAKKKKACiiigAooooAKKKKACiiigAooooAKKKKACiiigAooooAKKKKACiiigAooooAKKKKACiiigAooooAKKKKACiiigAooooAKR1DKVYZBGCKWigDnr23a2mKnJU/dPqKgrpLiGOeMxyDI/lWJeWctu3I3J2YVzThbYwlCxWooorMgKKKKACiipbe3lnfbGufU9hTGNhjeaQRoMk10NtCsEKxr26n1NR2VqltHgcufvNViuinDlNoRsFFFFaFhRRRQAUUUUAFFFFABRRRQAUUUUAFFFFABRRRQAUUUUAFFFFABRRRQAUUUUAFFFFABRRRQAUUUUAFFFFABRRRQAUUUUAFFFFABRRRQAUUUUAFFFFABRRRQAUUUUAFFFFABRRRQAUUUUAFFFFABRRRQAUUUUAFFFFABRRRQAUUUUAFFFFABRRRQAUUUUAFFFFABRRRQAUUUUAFFFFABRRRQAUUUUAFFFFABRRRQAUUUUAFFFFABQQCMEZFFFAFK402CQ7kzGfbpVKTS7hfulHH1xW1RUOnFkuCZg/2fdf8APP8AUU9NMuWPzBV+prboqfZRF7NGfBpcanMrl/YcCryIsahUUKPQU6itFFLYpJIKKKKYwooooAKKKKACiiigAooooAKKKKACiiigAooooAKKKKACiiigAooooAKKKKACiiigAooooAKKKKACiiigAooooAKKKKACiiigAooooAKKKKACiiigAooooAKKKKACiiigAooooAKKKKACiiigAooooAKKKKACiiigAooooAKKKKACiiigAooooAKKKKACiiigAooooAKKKKACiiigAooooAKKKKAEJHqKNy/3h+deFfE28vIvG+oRxXlzGgKYVJmAHyjsDXN/2hqH/QQvP+/7/wCNAH0zuX+8Pzo3L/eH518zf2hqH/QQvP8Av+/+NH9oah/0ELz/AL/v/jQB9M7l/vD86Ny/3h+dfM39oah/0ELz/v8Av/jR/aGof9BC8/7/AL/40AfTO5f7w/Ojcv8AeH518zf2hqH/AEELz/v+/wDjR/aGof8AQQvP+/7/AONAH0zuX+8Pzo3L/eH518zf2hqH/QQvP+/7/wCNH9oah/0ELz/v+/8AjQB9M7l/vD86Ny/3h+dfM39oah/0ELz/AL/v/jR/aGof9BC8/wC/7/40AfTO5f7w/Ojcv94fnXzN/aGof9BC8/7/AL/40f2hqH/QQvP+/wC/+NAH0zuX+8Pzo3L/AHh+dfM39oah/wBBC8/7/v8A40f2hqH/AEELz/v+/wDjQB9M7l/vD86Ny/3h+dfM39oah/0ELz/v+/8AjR/aGof9BC8/7/v/AI0AfTO5f7w/Ojcv94fnXzN/aGof9BC8/wC/7/40f2hqH/QQvP8Av+/+NAH0zuX+8Pzo3L/eH518zf2hqH/QQvP+/wC/+NH9oah/0ELz/v8Av/jQB9M7l/vD86Ny/wB4fnXzN/aGof8AQQvP+/7f40f2jqH/AEELz/v+3+NAH0zuX+8Pzo3L/eH518zf2jqH/QQvP+/7f40f2hqH/QQvP+/7f40AfTO5f7w/Ojcv94fnXzN/aOof9BC8/wC/7f40f2jqH/QQvP8Av+3+NAH0zuX+8Pzo3L/eH518zf2hqH/QQvP+/wC/+NH9o6h/0ELz/v8At/jQB9M7l/vD86Ny/wB4fnXzN/aOof8AQQvP+/7f40f2hqH/AEELz/v+/wDjQB9M7l/vD86Ny/3h+dfM39oah/0ELz/v+/8AjR/aGof9BC8/7/v/AI0AfTO5f7w/Ojcv94fnXzN/aGof9BC8/wC/7/40f2hqH/QQvP8Av+/+NAH0zuX+8Pzo3L/eH518zf2hqH/QQvP+/wC/+NH9oah/0ELz/v8Av/jQB9M7l/vD86Ny/wB4fnXzN/aGof8AQQvP+/7/AONH9oah/wBBC8/7/v8A40AfTO5f7w/Ojcv94fnXzN/aGof9BC8/7/v/AI0f2hqH/QQvP+/7/wCNAH0zuX+8Pzo3L/eH518zf2hqH/QQvP8Av+/+NH9oah/0ELz/AL/v/jQB9M7l/vD86Ny/3h+dfM39oah/0ELz/v8Av/jR/aGof9BC8/7/AL/40AfTO5f7w/Ojcv8AeH518zf2hqH/AEELz/v+/wDjR/aGof8AQQvP+/7/AONAH0zuX+8Pzo3L/eH518zf2hqH/QQvP+/7/wCNH9oah/0ELz/v+/8AjQB9M7l/vD86Ny/3h+dfM39oah/0ELz/AL/v/jR/aGof9BC8/wC/7/40AfTO5f7w/Ojcv94fnXzN/aGof9BC8/7/AL/40f2hqH/QQvP+/wC/+NAH0zuX+8Pzo3L/AHh+dfM39oah/wBBC8/7/v8A40f2hqH/AEELz/v+/wDjQB9M7l/vD86Ny/3h+dfM39oah/0ELz/v+/8AjR/aGof9BC8/7/v/AI0AfTO5f7w/Ojcv94fnXzN/aGof9BC8/wC/7/40f2hqH/QQvP8Av+/+NAH0zuX+8Pzo3L/eH518zf2hqH/QQvP+/wC/+NH9oah/0ELz/v8Av/jQB9M7l/vD86Ny/wB4fnXzN/aGof8AQQvP+/7/AONH9oah/wBBC8/7/v8A40AfTO5f7w/Ojcv94fnXzN/aGof9BC8/7/v/AI0f2hqH/QQvP+/7/wCNAH0zuX+8Pzo3L/eH518zf2hqH/QQvP8Av+/+NH9oah/0ELz/AL/v/jQB9M7l/vD86Ny/3h+dfM39oah/0ELz/v8Av/jR/aGof9BC8/7/AL/40AfTO5f7w/Ojcv8AeH518zf2hqH/AEELz/v+/wDjR/aGof8AQQvP+/7/AONAH0zuX+8Pzo3L/eH518zf2hqH/QQvP+/7/wCNH9oah/0ELz/v+/8AjQB9M7l/vD86Ny/3h+dfM39oah/0ELz/AL/v/jR/aGof9BC8/wC/7/40AfTO5f7w/Ojcv94fnXzN/aGof9BC8/7/AL/40f2hqH/QQvP+/wC/+NAH0zuX+8Pzo3L/AHh+dfM39oah/wBBC8/7/v8A40f2hqH/AEELz/v+/wDjQB9M7l/vD86Ny/3h+dfM39oah/0ELz/v+/8AjR/aGof9BC8/7/v/AI0AfTO5f7w/Ojcv94fnXzN/aGof9BC8/wC/7/40f2hqH/QQvP8Av+/+NAH0zuX+8Pzo3L/eH518zf2hqH/QQvP+/wC/+NH9oah/0ELz/v8Av/jQB9M7l/vD86Ny/wB4fnXzN/aGof8AQQvP+/7/AONH9oah/wBBC8/7/v8A40AfTO5f7w/Ojcv94fnXzN/aGof9BC8/7/v/AI0f2hqH/QQvP+/7/wCNAH01RWf4ZZm8N6YzMWY2cRJJySdgrQoAKKKKACiiigAooooAKKKKACiiigDwL4pf8j1qH1T/ANBFczXTfFL/AJHrUPqn/oIrmaACrWkWy3mq2tpIxVJplRiOuCaq1Pp9y1nfwXaKGaGRXAPfBpoGdatn4d1LX4tKhs5LOaK9aFlRywliUHJJPQ5FWtH0nQ9YnsLsacLWGWSeGSESkqdi5Vs9QazH8Sabb6hDeadpUiym6NzO0zAtkg5RSOg5NPh8TabZyW8NhY3K2kXnOfMYFy8i4/IZpAadn4Ysbe80+0urITyst1vG4jzdmNh9uDVGTT7SSS/hufD66bLb6dJOq+cXy38Lfhg1FH4vVo9O+0W8rzWtrLAzKfv7lAU/hjmsXRNUFjHfrOsszXVo9up3Z2k9zntQB0uraVorpf2dvp/2eezsY7oTrKTvJUEgg/WneJdLs7B1ij8Nqlu7RIt557dWxn5fzFUNT8TafNBctZ2Fwt5dWyW0skjjaEUAHAHc4pms63ol/cG9+yakt38hAMo8sFQB938KANfX/DumaOuqXxsRPbIYXgQyEAZYh1zWJ40XS7eKyisdLS1eeBLhpBKzcMD8uD/OpdW8Vi/0vVbDyJfLu51mgJP+rHGQfyrH1/Uo9SezaONk+z2qQHd3K96AM2iiigAooooAKKKKACiiigAoop2x9hfY20HBbHFAG14Ht7e58QxR3UCTx+XIxRxkEhSRXRaNY6dqM+maiul20bXVrcF7fJ8oun3Tz0rk/D2oPpGox6h9lM6AMm05AbIx1rUi8TeTdwmPSEjsraCSFbYOej/eJY80AbGnafaX+oX1nqmnadYmOzyr2zblUs2A2c9RU82gaTYCxVoIrt7a2uJJz2llQDg+wJ/SuYk1i0t7e5hsdFFil3bmE/vGOeQQwz9KksfENzaRWdvJYmZYElWVXJzKknX6fWgDYNrpa2J8Qf2Xbljpwn+zHPlCTzNucfTtUvh6007VIL+603RrWRjNCoiuW2qmQd+0+npWJ/wlCGYwnS4zpv2YWwtfMOdm7dnd65ptz4mum86OCzS2dp4ZIgn/ACzEYwox3+tAGt4f0TSbvxPq6qgk0+HMMOckB3O0Y+hzVTQpLWDRNWS60eynn01Rh5FO5yXwc1Bd+J7uMTtYWb6c9zcieVlP3iB93p0zk/jVW41p5pdYEdjsOphdygk+WQQSfxoA35rTTbKxk1X+zbeZ4dNt5FicHYXkYgsR3NchrMllNqUsunwvBbtgrG38JxyB7ZrZh8SM/wDo1xpYuLb7JHbSw7iC2w5DZHTmsnWbi41LUpbtrTyS2MRohwqgYH/66GBQopyI7ttRGY+gGTTaACiiigAooooAKKKKACiiigDofB+gJrUGoySMy+RD+5wcbpT90e/Q1LpumaHHo1lcavJcJJftIqSowCQBO5Hfk07w/wCJINF0q2gghWWZrvzbkumcIOBt9+tWJNW8M3EUcd2ly0VnPNJBEE4mVzkKT/Dg0MEQrZeGz4aOoi3v2lEwtsiUbS+M7sY6e1O13w9Yw2+pDTxMbiynhBVnzmN1Ht/eNZialajww2nYZZjfi4CgZATGMZrYs/E1hD4yvNRkV5LC5iCMpXkkKMcfUUAWD4c0aE36ta3949kkKyJBINzSMPmxx0GRXI6sLVdQlWzt57eJTjy5zl1PfNb+i69a+Vq4vr68s5r6dZVmt1ywwxJH9KwNXa2bUJWtLme5jY7vNmXDse+aAKlFFFABRRRQAUUUUAFFFFABRRRQAV2+oadaWXh61u4/Da3Ub2ayS3Xnsuxzx0/KuIrpbzWNEvtOtYrq11Lz7e2EAMcoEZIzyR9TQHU3b/wrp8Vqb2O3BhbSi5G4/JOFBDfjnp7VS1/RdPt9KvY4NJnQ2ccZW9ViwkcqrMGHQDDVA3jAeTe24t5fJubFLcKSPlkVdu76U298UWM9rOVs7kXN4kcV1mTMYVcAlR6kCgESal4btotJ0J0BWaaRI7wg8jzOV+nGRVy+0XTWuoFXRprWKPURbCQMWSePdtJJ7HI7VRu/GUly14stuTAZI5LNNoBiKEEZPfgUtz4qsfMRrOzulEl6t5ciSQNhgc7U9BmmBoS6VYjxJaabceGVtLeW5dVl89j5qKD27Z4NYXiO1019FttVsLM2Ra5kt3iEhdTtGQwJq0uvaHDrkWrW9nqZmWdpXEkwZcNnIA7daztf1azutPg0/TbSaC2jleYmZ9zM7denapAxKKKKYBRRRQAUUUUAFFFFAHTeDLGxurW8lksV1G8jKCO1MuzKH7zD1I9KkvNM0tdNuJ7WGXC6qsCGXKuIyBlSPrWb4e1DTrSOaHUbSWRXZXSaBgssbKc4B9D3rU/4SixvJ7z+1LCYwzXS3UQhcBlZRgA565AFMDci8O6X5l6seircqmpNAT55TyYtqnOc9smotM8P6PJZJt08XkDXk0Ul4Z9hijU8P6Gub1nxD/aWm3EBieKWe+a6JVvlClQNv6VUutTWbw5ZaWiSK0Esjs2flYN2qQOksNH0QLYac9qbh9QjmkF35hBTaSFwOnap30DTDoEc0mm+TH/Z/nNfiYjEuOF2nrn+tZGl+JLK2sbNp7GeS+sIpIrd1cCMhs/eHtmhPE0DIltcWsslm1gLWZMjlxyHX6GmwRYQaJJ4ZtLwaHGs09yLUt5zcHbnf/8AWp+s6FYzrf2+mWvl3NnqawkBicxPgL19DWHFqscehWun+U5aC9+0F+xGMY+taeneLEs/E+paqtu7QXgJERIyrcFT+BFAjYTR9Lb+1P7P0JdRa0uY7dU85lzhfnbOfWuG1Ro21Gfy7UWihseSGLbCOCMn3rX0fWbCPSrux1SG8k+0XAnL28gQ5APf8axr9rV7yRrNJUtyfkErZYcdz9aBkFFFFABRRRQAUUUUAfSXhf8A5FnS/wDrzh/9AFaNZ3hf/kWdL/684f8A0AVo0AFFFFABRRRQAUUUUAFFFFABRRRQB4F8Uv8AketQ+qf+giuZrpvil/yPWofVP/QRXM0AFTWVzJZ3cV1Ds8yNty713DPuO9Q0UAemR3klx4o021eO0WNtO+0kmFQBIY25Pt7VlWa3GqeL9Pgu7rT7+K2Vp2aziwuBzg8cngVhw+JLyPVbfUfs9u0kFsLYIwO1k2leffBp0niWYRzLaabY2LyxGJpLdWVgCQeOevFAHQ3duuj6j4i1K3t41lSCOe28yMER+YRnj161Fbxwa1pGqzPFa6UzT2zM0wwucHJGBxu64rEg8U3yCNJ7e3uo1t/s8izAnzk3ZG456g96hv8AxFfXsN1DNHDsuJI3IUY2CMYVV9uaAO4uV+zy621tcadZutxbqstzGDGB5XIHHeo/DBuL7TjKZtMMsmoMsxaAFZkVBkIMegzXKjxbdM92bjTrC5W6dHdJVYqCi7Rjn0qu3iO7HlC2t7a1WK6F0ixAgK23GOvT/GgDpPDtxYstxBpcVtDLJfviK6j4uIucRKx6H2rh79dl9cJ5Jg2ysPKznZz938Olbdt4ruoZZn+wWTrJP9ojRlJEMvdl5rCuJpLi4knmbdJIxd29STk0AR0UUUAFFFFABRRRQAUUUUAFd7pk8lx4bgsrVUjcWUpeyniwtyOcyq+Oo/pXBVq2/iHVbfSzp0cyCHaUVigLqp6qG6gGjoB0Wt3t5Cw0m3tVnsBp9u5TYMQkgEyZxnOf51r6laWP2zXNtylw813biaHy8eX844z3zXDv4i1Z9NXT2nTygoTcIxvZB0Ut1I9qjm1zUpnvHeZQ14yvMVTGSpyCPSjqB3tq51LUbiO+SOZLTWkjt1KABEw3yjHbgVBpNxNqNrbXt6RLcCS+iEhQA7BEcDj0rkL3xPrN2YGkuERoZBKDFGFLOOjNjqae/irWWvYboSwK8IYIiwgJ8wwxK9yaAMWL76fUV2N+P+LrR/Lx9qj7cdBXN6tq15qbxPdLbgxZ2+VCE6+uOtaEvi/W5XDu1mXDBg4tl3ZHTnrQDNfUmm1fxNaaV/bR1CBrti8fkBPJCt0zjnjP5Vr38TWvi651SCPyTPpUsijAO104+nYVx8vivWJH35tEfDfOlsqt8wweR9ar6b4h1TT4YYbaSLZCHCB4w2A/3hz24oA7XT5mkji1Ka4W1uptFd5roRAkESAByuOTiofDl3PdvrDHXwzD7PHFfGADGWPG3HqcVyieJ9YW/e986FpHi8kq0IKBM52hegqO81/UrqOeORoES4VVkEUITIU5HT3NAHXfbYbfXNcWJX0xzLEn2zyAyqw6hh2DmuP8VRzR+Ir5biCKCTzSWSI/IM9x9etTx+KNYS8e6MsLvJGqSB4QyuF+6SD1I9ay725nvLqS6uZDJNK252Pc0AQ0UUUAFFFFABRRRQAV1XgiOzktbpRb2dzqRdBFFdHCtH/EFzxurla19B1eDT4Zra809L2CR1kA37GV16EN6e1AHQ6bNYxvrsH9g2yrYxvPEtymZFO4Da3sMnFOsbOxuNW0JnsoAtzYSyyIF+UtlsflWA3iGaS71e6mt1Z9ShMRw2BGMjGPXgCrFh4o+y6fBGdPjkvbWFobe5LkbEb1XueTR0GbVna6dcW2l6VJptsRdaW07XAGJQ4zg5/CmapCbPw5Z3FvpOkPC1gjyySkCbcepAzk9qyovFSw6fbxxaXGLy3tTax3TSk4U5yduOvNR3OvabdWNvDd6EJZ4LYQJN9pI4HQ4x70MSOp1XQdPt7W51KC1gaNdM+ZNvCSjaQfqQazbm60qSx0KS80qxt4L52Ny8SEFQr449j3rMm8XXEkeoQ/ZQIry1SAr5n3Coxv6fpVEa5IsOkolum7TSxUsdwky2eR2p9Q6Gn44gijt7eUabbwM0riOe0IMMsfYf7wrla2te1yLULKOxs9PWytlmadlEhctI3U+w56Vi0gCiiigAooooAKKKKACiiigArt/CLSReD5poLvTrOX7dt828j3KRsHA4NcRVz+0Zv7FOk7E8kz+fu/i3Yxj6UAdl4Q07+1LDWrq7jSWW9ZreN44/lVgpJYeg+7U2i2GjT+GdHbVCsM1u8kx+UZkCyEFD684rkbXX7+1trC3tysSWUplXaSPMYnPzetN1LW7i+W2V4YY1tpXlQID1ZtxB9s0Ad40EH9rgeRFj+3kXGwdPK6fSuT8Joj+IdQVkVgLe5IBGcfKaYfFmoG6Fx9ntt32wXmMHG8Ltx16YobxTLvaSHSdNt5GV1Z4kYEhlIOeffNAG7r9xPZ6DaeReaXHG2nxb7Z4gZ3yuCQcUzxDJHdeHLg2Vvay2UUUW2IJsns24yzcZYH196wp/Erz2UdvPpOnStHAIEmZG3hQMA5z1pt94mvbvTXtHt7ZJJUWOe4Vf3kqr0B/Khguhh0UUUAFFFFABRRRQAUUUUAFFFFABXpvhLTbW80LQJtkX2mCV5SCo+ePeQ2fXGRXmVbeneJr+w/s/yEi/0ESBMg/OHOSGoA6zTrf/Q7Kxt4tPMVzBPJPFOMNM29gMNgnjFRWQiWOx0X7Nbm0n0mSeUGMFjIATu3de1c3aeKb63sxCLe1eWMOIJ2Ql4Q5JYL+ZpIPFF9Fpq2gt7ZpUhaCO6K/vVjPVR2oA3r+SO68LypY29rLbRWSFrYpsnt34zLnHzA/wBa4StybxNeyaWbM29sJGhFu9yF/etEOik9Kw6OodAooooAKKKKACiiigAooooA+kvC/wDyLOl/9ecP/oArRrO8L/8AIs6X/wBecP8A6AK0aACiiigAooooAKKKKACiiigAoopG+6fpQB434s/4QnVvEN3fT+KJbeVm2vGLRmCleDz+FZX9m+A/+hwm/wDANq5DV/8AkLXv/XxJ/wChGqtAHc/2b4D/AOhwm/8AANqP7N8B/wDQ4Tf+AbVw1FAHc/2b4D/6HCb/AMA2o/s3wH/0OE3/AIBtXDUUAdz/AGb4D/6HCb/wDaj+zfAf/Q4Tf+AbVw1FAHc/2b4D/wChwm/8A2o/s3wH/wBDhN/4BtXDUUAdz/ZvgP8A6HCb/wAA2o/s3wH/ANDhN/4BtXDUUAdz/ZvgP/ocJv8AwDaj+zfAf/Q4Tf8AgG1cNRQB3P8AZvgP/ocJv/ANqP7N8B/9DhN/4BtXDUUAdz/ZvgP/AKHCb/wDaj+zfAf/AEOE3/gG1cNRQB3P9m+A/wDocJv/AADaj+zfAf8A0OE3/gG1cNRQB3P9m+A/+hwm/wDANqP7N8B/9DhN/wCAbVw1FAHc/wBm+A/+hwm/8A2o/s3wH/0OE3/gG1cNRQB3P9m+A/8AocJv/ANqP7N8B/8AQ4Tf+AbVw1FAHc/2b4D/AOhwm/8AANqP7N8B/wDQ4Tf+AbVw1FAHc/2b4D/6HCb/AMA2o/s3wH/0OE3/AIBtWT8PtDtfEGsS2N20iKLdnUo2CGGMfhWjZeC3i8P67qGqiWOSyWRbdVOAzIMlj6jpQBL/AGb4D/6HCb/wDaj+zfAf/Q4Tf+AbVXl8N6avibw/pwM/k6hBHJN843Zbrg44qrq2hWNr4bvdQiM3nQ6o1qmWBGwE9RjrQBpf2b4D/wChwm/8A2o/s3wH/wBDhN/4BtVDwHpvhzV7hdO1Jb/7dI7FGiYCPaBnnjr1qdtH8O3lprdxpgv1XT7cFRM4yZNxB6DkYxQBY/s3wH/0OE3/AIBtR/ZvgP8A6HCb/wAA2qU+F/DkH2bSLu6u49UubT7QtycCBTgnb+lQeHNJ8IX2j3dxcLqnn6dB5l2UdQrHJB2cc9KAHf2b4D/6HCb/AMA2o/s3wH/0OE3/AIBtVXwd4c07xHrOpLCblLCGMmAswD7j93dx9apeHdCiv9N1x50mN1YxjyUQ4y+4jBGOelAGv/ZvgP8A6HCb/wAA2o/s3wH/ANDhN/4BtVLUdA0zTbrSNHuHmk1S4lQ3mxxsiVj90DH3qlh8N6c/iPxDp7faPJ0+CSSD5xnKjjJxzQBY/s3wH/0OE3/gG1H9m+A/+hwm/wDANqXTPDfh5IdJsdTmvTqWrRCSJ4seXFn7oI71latoFvYeFXvmaRryLVHs2O75Cqg849cigDU/s3wH/wBDhN/4BtR/ZvgP/ocJv/ANqzvCWlaJcaFqeq60Lwx2bIALdgDhvYitO28JaTN4k0yOKe5l0rUbZ54skLIu0cgnFADf7N8B/wDQ4Tf+AbUf2b4D/wChwm/8A2rPuo/Bs7x2umR6uty86R5mZduN2D29K19U8K+HZZ9V03SZdQi1DTozK3nkNG4AzjIFAEH9m+A/+hwm/wDANqP7N8B/9DhN/wCAbVzng/T7fVvEdlYXW8QzvhthwcY7GtyTwnby+EdQ1S0843NneSJtLZBiU46Y645oAn/s3wH/ANDhN/4BtR/ZvgP/AKHCb/wDapZPCOkPqV3psDXP2kaYl1bZkB3PjLA8cjpWLo+hWtx4SudVujIJ3uUtrMBsKXPUnjkc/pQBq/2b4D/6HCb/AMA2o/s3wH/0OE3/AIBtUt54W8PPJqGi2M97/a1hbmZ5Xx5UhAyQB261z3irSrTTbLRJrXzd17ZCeXe2fmOOnoKANz+zfAf/AEOE3/gG1H9m+A/+hwm/8A2rH1TR7NfB2m63Y+aXklaC6VmyA46Y44/+vXQQeE9Di1aLT7w3heHTDd3eyQZD8cDj60AV/wCzfAf/AEOE3/gG1H9m+A/+hwm/8A2qnb2vg7U9T0+x0uPVkee4VJDOygbD1xgda1bD4fbvGF3Y3JmGlwp5iSKcM4P3RnHXOc/SgCt/ZvgP/ocJv/ANqP7N8B/9DhN/4BtUVrpHhe08NxaprC6k7S3UsCi3cfwk4yCPQU/R/Dei+ILbWJtH+2p9mjU2omYZL4JIYAc9OKAHf2b4D/6HCb/wDaj+zfAf/Q4Tf+AbVVbSfDun6dot5qy6gVvreRpRCwyJAwAxkcDrTfH2l+HdFl/s/T1v/tw2OxlcGPYRn060AXP7N8B/9DhN/wCAbUf2b4D/AOhwm/8AANq4aigDuf7N8B/9DhN/4BtR/ZvgP/ocJv8AwDauGooA7n+zfAf/AEOE3/gG1H9m+A/+hwm/8A2rhqKAO5/s3wH/ANDhN/4BtR/ZvgP/AKHCb/wDauGooA7n+zfAf/Q4Tf8AgG1H9m+A/wDocJv/AADauGooA7n+zfAf/Q4Tf+AbUf2b4D/6HCb/AMA2rhqKAO5/s3wH/wBDhN/4BtR/ZvgP/ocJv/ANq4aigDuf7N8B/wDQ4Tf+AbUf2b4D/wChwm/8A2rhqKAO5/s3wH/0OE3/AIBtR/ZvgP8A6HCb/wAA2rhqKAO5/s3wH/0OE3/gG1H9m+A/+hwm/wDANq4aigDuf7N8B/8AQ4Tf+AbUf2b4D/6HCb/wDauGooA7n+zfAf8A0OE3/gG1H9m+A/8AocJv/ANq4aigDuf7N8B/9DhN/wCAbUf2b4D/AOhwm/8AANq4aigDuf7N8B/9DhN/4BtR/ZvgP/ocJv8AwDauGooA7n+zfAf/AEOE3/gG1H9m+A/+hwm/8A2rhqKAPqTw41s2gWH2OYz24t0WOQrjeoUAHHbpV+sTwF/yJmkf9eqfyrboAKKKKACiiigAooooAKKKKACkb7p+lLSN90/SgD5X1f8A5C17/wBfEn/oRqrVrV/+Qte/9fEn/oRqrQAUUUUAFFFFABRRRQAUUUUAFFFFABRRRQAUUUUAFFFFABRRRQAUUUUAFFFFABRRRQAUUUUAdf8ACtius3zK20iwlIPocVsab4kvPEHh3XvtPyi30bZjP3n53N+PFedxSyREtFK8ZIwSrEZHpRHLJGrrHK6K42uFbAYeh9aAPUrfT7q/13wtrVqqyWFvaJ50wYYjKjkGs5rC613wbqMelRfaGfWZJVAIGVyeefrXAJdXMcDQR3MyQt96NZCFP1FLDd3UCbILqeJc52pIVGfwoA67wPpd9pHj+xttQgMEpR3Ckg8bT6Unhz/kB+Mf+uR/9DNckbq6aYTNdTGUDAcyHcB9aYs0qq6rK6q/3wGIDfX1oA9U0SwvZbWzsdRNvq3h6Wy8xruVQGtzg/KD144H/wCquY8GBF0LxesbbkFkQh9Rk4/SuUW6uFtzbrczLCTkxiQ7T+HSmpLJGrrHK6K4w4ViAw9D60Aeg+Ebuw8O+DYL3UJLiNr+9Dp5CgsVj9c9s5zWvasNA1rxXqMMayIbeO7hXPDbsn+deTvLI6JG8rsifcUsSF+g7U43VyylWuZiCoUgyHBUdB9KAO81q3i1LVfD/i2zUCO8uIo7pR/BKGA/X+grbk1q4u9c8UaXJDarFbWsux0jw7cdz3615OlxOkflpPKqbt20OQM+uPWgXFwHeQXEodxh23nLD3PegD0200+61HUPB+r2aLLZWtugnlDDEZU5INV9R0+71/whdrpMX2ktrs0owwGUweefqK87jurmKFoY7mZIn+8iyEKfqKWG7uoU2Q3U8SZztSQqP0oA7vQ/D2rxeE9f0h7Mi9kMLJFuGSMn/CtjS0Np4k8MaXIyG7tNPmEyBgdhbkA/lXlwv74MWF9chj1Pmtk/rUaTzJMZknkWU9XDkN+dAHd67D4nuLqwn1XR7W0toLxCJIUCk5bAzg810GuX1xrB8TaBatHBewYeIxqA08eBuUnuf8a8nkvryRdsl5cOM5w0pIz+dNW5uFnM63EolPWQOdx/GgDc+HHHjbTM8fvT/I12elaqmk6EZpsG2l1yaG4U9CjZB/xry2OWSOQSRyMjg5DK2Dn60rTTNH5bTSMm7dtLHGfXHrQB6N4qv00f4o6dcK2IEhijbnjYcg/pUPxBktdJv9H0O2bbb285u5fqz8fkM/pXn8sskrBpZXkYDALMSQPSkllkmffNI8jdNzsSf1oA9Xlsbiy8VeIdfuAiabNZP5U+4bX3KMY/KsbxJ4e1fWNF8Ny6daGdItNRXIYDB49a4R7q5eBbd7mZoV+7GZCVH4dKel/fIgRL65VQMACVgAPzoA7v4bQJOdT8L6ouwxSpcBSejxsNw/l+tSeENRl1Tx/rl/AqyM9tKIFboQCAo+hx+teeLcTrK0qzyLI2dzhyCc9cmkhmmgffDNJE2MZRipx+FAHoSweI5PFWhXmtaVbWUcd0I1MKBQSx74PtWlovia9uvGcegOf3cN5cMXz99drbV/A5/SvL3vr1yu+8uG2nK5lJwfUVGs8yzecs0iy9d4YhvzoA9Q0dtZXwXB/Yun217L9vn3rMgYKu48jJqr4fn1PQbDxLfXlutveJJFcNEuAuGYkgD0xmvPYr28iXbFeXEa5zhZSBmmvdXLh99zM2/AfdITux0z60Ad58WntZLfQZbLAt5EkkjA9GKt/Mmsr4r/8AI4P/ANe8X/oNcs8sjoiPK7KnCAsSF+npRLLJM++aV5Gxjc7En9aAGUUUUAFFFFABRRRQAUUUUAFFFFABRRRQAUUUUAFFFFABRRRQAUUUUAFFFFABRRRQAUUUUAFFFFABRRRQB9MeAv8AkTNI/wCvVP5Vt1ieAf8AkS9I/wCvVP5Vt0AFFFFABRRRQAUUUUAFFFFABRRRQBz0vgjwpJI8kmiWzO7FmJ3ck9e9N/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AB7/ABro6KAIrO2gs7WK1tYxFDEoVEHRQO1S0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9k=" id="148" name="Google Shape;148;p5"/>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49" name="Google Shape;149;p5"/>
          <p:cNvSpPr/>
          <p:nvPr/>
        </p:nvSpPr>
        <p:spPr>
          <a:xfrm>
            <a:off x="0" y="3"/>
            <a:ext cx="12192000" cy="49287"/>
          </a:xfrm>
          <a:prstGeom prst="rect">
            <a:avLst/>
          </a:prstGeom>
          <a:solidFill>
            <a:srgbClr val="C4CD21"/>
          </a:solidFill>
          <a:ln>
            <a:noFill/>
          </a:ln>
        </p:spPr>
        <p:txBody>
          <a:bodyPr anchorCtr="0" anchor="t" bIns="45700" lIns="45700" spcFirstLastPara="1" rIns="45700" wrap="square" tIns="45700">
            <a:noAutofit/>
          </a:bodyPr>
          <a:lstStyle/>
          <a:p>
            <a:pPr indent="0" lvl="0" marL="45720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Helvetica Neue"/>
              <a:ea typeface="Helvetica Neue"/>
              <a:cs typeface="Helvetica Neue"/>
              <a:sym typeface="Helvetica Neue"/>
            </a:endParaRPr>
          </a:p>
        </p:txBody>
      </p:sp>
      <p:sp>
        <p:nvSpPr>
          <p:cNvPr id="150" name="Google Shape;150;p5"/>
          <p:cNvSpPr txBox="1"/>
          <p:nvPr>
            <p:ph idx="1" type="body"/>
          </p:nvPr>
        </p:nvSpPr>
        <p:spPr>
          <a:xfrm>
            <a:off x="1991544" y="1556793"/>
            <a:ext cx="8229600" cy="45259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t/>
            </a:r>
            <a:endParaRPr sz="2000">
              <a:latin typeface="Arial"/>
              <a:ea typeface="Arial"/>
              <a:cs typeface="Arial"/>
              <a:sym typeface="Arial"/>
            </a:endParaRPr>
          </a:p>
          <a:p>
            <a:pPr indent="0" lvl="0" marL="0" rtl="0" algn="l">
              <a:lnSpc>
                <a:spcPct val="90000"/>
              </a:lnSpc>
              <a:spcBef>
                <a:spcPts val="1000"/>
              </a:spcBef>
              <a:spcAft>
                <a:spcPts val="0"/>
              </a:spcAft>
              <a:buClr>
                <a:schemeClr val="dk1"/>
              </a:buClr>
              <a:buSzPts val="2000"/>
              <a:buNone/>
            </a:pPr>
            <a:r>
              <a:t/>
            </a:r>
            <a:endParaRPr sz="2000">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t/>
            </a:r>
            <a:endParaRPr/>
          </a:p>
        </p:txBody>
      </p:sp>
      <p:sp>
        <p:nvSpPr>
          <p:cNvPr id="151" name="Google Shape;151;p5"/>
          <p:cNvSpPr/>
          <p:nvPr/>
        </p:nvSpPr>
        <p:spPr>
          <a:xfrm>
            <a:off x="1394008" y="1017408"/>
            <a:ext cx="9144000" cy="552432"/>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595959"/>
              </a:solidFill>
              <a:latin typeface="Helvetica Neue"/>
              <a:ea typeface="Helvetica Neue"/>
              <a:cs typeface="Helvetica Neue"/>
              <a:sym typeface="Helvetica Neue"/>
            </a:endParaRPr>
          </a:p>
        </p:txBody>
      </p:sp>
      <p:sp>
        <p:nvSpPr>
          <p:cNvPr id="152" name="Google Shape;152;p5"/>
          <p:cNvSpPr/>
          <p:nvPr/>
        </p:nvSpPr>
        <p:spPr>
          <a:xfrm>
            <a:off x="2589420" y="684987"/>
            <a:ext cx="9144000" cy="552432"/>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595959"/>
              </a:solidFill>
              <a:latin typeface="Helvetica Neue"/>
              <a:ea typeface="Helvetica Neue"/>
              <a:cs typeface="Helvetica Neue"/>
              <a:sym typeface="Helvetica Neue"/>
            </a:endParaRPr>
          </a:p>
        </p:txBody>
      </p:sp>
      <p:sp>
        <p:nvSpPr>
          <p:cNvPr id="153" name="Google Shape;153;p5"/>
          <p:cNvSpPr txBox="1"/>
          <p:nvPr/>
        </p:nvSpPr>
        <p:spPr>
          <a:xfrm>
            <a:off x="1806392" y="538380"/>
            <a:ext cx="10806587" cy="619232"/>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3200"/>
              <a:buFont typeface="Arial"/>
              <a:buNone/>
            </a:pPr>
            <a:r>
              <a:rPr b="1" i="0" lang="no-NO" sz="3200" u="none" cap="none" strike="noStrike">
                <a:solidFill>
                  <a:schemeClr val="dk1"/>
                </a:solidFill>
                <a:latin typeface="Georgia"/>
                <a:ea typeface="Georgia"/>
                <a:cs typeface="Georgia"/>
                <a:sym typeface="Georgia"/>
              </a:rPr>
              <a:t>What characterizes a controversial issue?</a:t>
            </a:r>
            <a:endParaRPr b="1" i="0" sz="3200" u="none" cap="none" strike="noStrike">
              <a:solidFill>
                <a:schemeClr val="dk1"/>
              </a:solidFill>
              <a:latin typeface="Georgia"/>
              <a:ea typeface="Georgia"/>
              <a:cs typeface="Georgia"/>
              <a:sym typeface="Georgia"/>
            </a:endParaRPr>
          </a:p>
        </p:txBody>
      </p:sp>
      <p:sp>
        <p:nvSpPr>
          <p:cNvPr id="154" name="Google Shape;154;p5"/>
          <p:cNvSpPr txBox="1"/>
          <p:nvPr/>
        </p:nvSpPr>
        <p:spPr>
          <a:xfrm>
            <a:off x="85266" y="5539187"/>
            <a:ext cx="12021468"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no-NO" sz="2000" u="none" cap="none" strike="noStrike">
                <a:solidFill>
                  <a:schemeClr val="dk1"/>
                </a:solidFill>
                <a:latin typeface="Georgia"/>
                <a:ea typeface="Georgia"/>
                <a:cs typeface="Georgia"/>
                <a:sym typeface="Georgia"/>
              </a:rPr>
              <a:t>Example: </a:t>
            </a:r>
            <a:r>
              <a:rPr b="0" i="0" lang="no-NO" sz="2000" u="none" cap="none" strike="noStrike">
                <a:solidFill>
                  <a:schemeClr val="dk1"/>
                </a:solidFill>
                <a:latin typeface="Georgia"/>
                <a:ea typeface="Georgia"/>
                <a:cs typeface="Georgia"/>
                <a:sym typeface="Georgia"/>
              </a:rPr>
              <a:t>divorce. In the majority of European countries divorce has been normalized both socially and legally for many years. However, in Malta divorce was legalized in 2011 and remains a controversial issue.</a:t>
            </a:r>
            <a:endParaRPr b="0" i="0" sz="2000" u="none" cap="none" strike="noStrike">
              <a:solidFill>
                <a:schemeClr val="dk1"/>
              </a:solidFill>
              <a:latin typeface="Georgia"/>
              <a:ea typeface="Georgia"/>
              <a:cs typeface="Georgia"/>
              <a:sym typeface="Georgia"/>
            </a:endParaRPr>
          </a:p>
        </p:txBody>
      </p:sp>
      <p:sp>
        <p:nvSpPr>
          <p:cNvPr id="155" name="Google Shape;155;p5"/>
          <p:cNvSpPr/>
          <p:nvPr/>
        </p:nvSpPr>
        <p:spPr>
          <a:xfrm>
            <a:off x="1" y="6576769"/>
            <a:ext cx="6932246" cy="281232"/>
          </a:xfrm>
          <a:prstGeom prst="rect">
            <a:avLst/>
          </a:prstGeom>
          <a:solidFill>
            <a:srgbClr val="00ABCD">
              <a:alpha val="4705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cxnSp>
        <p:nvCxnSpPr>
          <p:cNvPr id="156" name="Google Shape;156;p5"/>
          <p:cNvCxnSpPr/>
          <p:nvPr/>
        </p:nvCxnSpPr>
        <p:spPr>
          <a:xfrm flipH="1">
            <a:off x="2901188" y="1313657"/>
            <a:ext cx="1260000" cy="1476000"/>
          </a:xfrm>
          <a:prstGeom prst="straightConnector1">
            <a:avLst/>
          </a:prstGeom>
          <a:noFill/>
          <a:ln cap="flat" cmpd="sng" w="19050">
            <a:solidFill>
              <a:schemeClr val="dk1"/>
            </a:solidFill>
            <a:prstDash val="solid"/>
            <a:miter lim="800000"/>
            <a:headEnd len="sm" w="sm" type="none"/>
            <a:tailEnd len="med" w="med" type="triangle"/>
          </a:ln>
          <a:effectLst>
            <a:outerShdw blurRad="50800" rotWithShape="0" algn="tl" dir="2700000" dist="38100">
              <a:srgbClr val="000000">
                <a:alpha val="40000"/>
              </a:srgbClr>
            </a:outerShdw>
          </a:effectLst>
        </p:spPr>
      </p:cxnSp>
      <p:cxnSp>
        <p:nvCxnSpPr>
          <p:cNvPr id="157" name="Google Shape;157;p5"/>
          <p:cNvCxnSpPr/>
          <p:nvPr/>
        </p:nvCxnSpPr>
        <p:spPr>
          <a:xfrm>
            <a:off x="8146006" y="1319746"/>
            <a:ext cx="1165839" cy="1386183"/>
          </a:xfrm>
          <a:prstGeom prst="straightConnector1">
            <a:avLst/>
          </a:prstGeom>
          <a:noFill/>
          <a:ln cap="flat" cmpd="sng" w="19050">
            <a:solidFill>
              <a:schemeClr val="dk1"/>
            </a:solidFill>
            <a:prstDash val="solid"/>
            <a:miter lim="800000"/>
            <a:headEnd len="sm" w="sm" type="none"/>
            <a:tailEnd len="med" w="med" type="triangle"/>
          </a:ln>
          <a:effectLst>
            <a:outerShdw blurRad="50800" rotWithShape="0" algn="tl" dir="2700000" dist="38100">
              <a:srgbClr val="000000">
                <a:alpha val="40000"/>
              </a:srgbClr>
            </a:outerShdw>
          </a:effectLst>
        </p:spPr>
      </p:cxnSp>
      <p:sp>
        <p:nvSpPr>
          <p:cNvPr id="158" name="Google Shape;158;p5"/>
          <p:cNvSpPr txBox="1"/>
          <p:nvPr/>
        </p:nvSpPr>
        <p:spPr>
          <a:xfrm>
            <a:off x="721340" y="3027402"/>
            <a:ext cx="4213131" cy="110799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no-NO" sz="2400" u="none" cap="none" strike="noStrike">
                <a:solidFill>
                  <a:schemeClr val="dk1"/>
                </a:solidFill>
                <a:latin typeface="Georgia"/>
                <a:ea typeface="Georgia"/>
                <a:cs typeface="Georgia"/>
                <a:sym typeface="Georgia"/>
              </a:rPr>
              <a:t>Contextual and temporal: </a:t>
            </a:r>
            <a:r>
              <a:rPr b="0" i="0" lang="no-NO" sz="2400" u="none" cap="none" strike="noStrike">
                <a:solidFill>
                  <a:schemeClr val="dk1"/>
                </a:solidFill>
                <a:latin typeface="Georgia"/>
                <a:ea typeface="Georgia"/>
                <a:cs typeface="Georgia"/>
                <a:sym typeface="Georgia"/>
              </a:rPr>
              <a:t>vary with time and place.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9" name="Google Shape;159;p5"/>
          <p:cNvSpPr txBox="1"/>
          <p:nvPr/>
        </p:nvSpPr>
        <p:spPr>
          <a:xfrm>
            <a:off x="6932247" y="3036785"/>
            <a:ext cx="5384807"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no-NO" sz="2400" u="none" cap="none" strike="noStrike">
                <a:solidFill>
                  <a:schemeClr val="dk1"/>
                </a:solidFill>
                <a:latin typeface="Georgia"/>
                <a:ea typeface="Georgia"/>
                <a:cs typeface="Georgia"/>
                <a:sym typeface="Georgia"/>
              </a:rPr>
              <a:t>Divisive and emotional: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no-NO" sz="2400" u="none" cap="none" strike="noStrike">
                <a:solidFill>
                  <a:schemeClr val="dk1"/>
                </a:solidFill>
                <a:latin typeface="Georgia"/>
                <a:ea typeface="Georgia"/>
                <a:cs typeface="Georgia"/>
                <a:sym typeface="Georgia"/>
              </a:rPr>
              <a:t>what they have in common is that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no-NO" sz="2400" u="none" cap="none" strike="noStrike">
                <a:solidFill>
                  <a:schemeClr val="dk1"/>
                </a:solidFill>
                <a:latin typeface="Georgia"/>
                <a:ea typeface="Georgia"/>
                <a:cs typeface="Georgia"/>
                <a:sym typeface="Georgia"/>
              </a:rPr>
              <a:t>they arouse strong feelings and divide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no-NO" sz="2400" u="none" cap="none" strike="noStrike">
                <a:solidFill>
                  <a:schemeClr val="dk1"/>
                </a:solidFill>
                <a:latin typeface="Georgia"/>
                <a:ea typeface="Georgia"/>
                <a:cs typeface="Georgia"/>
                <a:sym typeface="Georgia"/>
              </a:rPr>
              <a:t>opinions in communities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no-NO" sz="2400" u="none" cap="none" strike="noStrike">
                <a:solidFill>
                  <a:schemeClr val="dk1"/>
                </a:solidFill>
                <a:latin typeface="Georgia"/>
                <a:ea typeface="Georgia"/>
                <a:cs typeface="Georgia"/>
                <a:sym typeface="Georgia"/>
              </a:rPr>
              <a:t>and society as a whole.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6"/>
          <p:cNvSpPr/>
          <p:nvPr/>
        </p:nvSpPr>
        <p:spPr>
          <a:xfrm>
            <a:off x="1241608" y="865008"/>
            <a:ext cx="9144000" cy="552432"/>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595959"/>
              </a:solidFill>
              <a:latin typeface="Helvetica Neue"/>
              <a:ea typeface="Helvetica Neue"/>
              <a:cs typeface="Helvetica Neue"/>
              <a:sym typeface="Helvetica Neue"/>
            </a:endParaRPr>
          </a:p>
        </p:txBody>
      </p:sp>
      <p:sp>
        <p:nvSpPr>
          <p:cNvPr id="165" name="Google Shape;165;p6"/>
          <p:cNvSpPr/>
          <p:nvPr/>
        </p:nvSpPr>
        <p:spPr>
          <a:xfrm>
            <a:off x="5383014" y="731838"/>
            <a:ext cx="3019533" cy="1103587"/>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254000" lvl="0" marL="342900" marR="0" rtl="0" algn="l">
              <a:lnSpc>
                <a:spcPct val="100000"/>
              </a:lnSpc>
              <a:spcBef>
                <a:spcPts val="0"/>
              </a:spcBef>
              <a:spcAft>
                <a:spcPts val="0"/>
              </a:spcAft>
              <a:buClr>
                <a:srgbClr val="000000"/>
              </a:buClr>
              <a:buSzPts val="1400"/>
              <a:buFont typeface="Helvetica Neue"/>
              <a:buNone/>
            </a:pPr>
            <a:r>
              <a:t/>
            </a:r>
            <a:endParaRPr b="0" i="0" sz="1400" u="none" cap="none" strike="noStrike">
              <a:solidFill>
                <a:srgbClr val="595959"/>
              </a:solidFill>
              <a:latin typeface="Helvetica Neue"/>
              <a:ea typeface="Helvetica Neue"/>
              <a:cs typeface="Helvetica Neue"/>
              <a:sym typeface="Helvetica Neue"/>
            </a:endParaRPr>
          </a:p>
          <a:p>
            <a:pPr indent="-254000" lvl="0" marL="342900" marR="0" rtl="0" algn="l">
              <a:lnSpc>
                <a:spcPct val="100000"/>
              </a:lnSpc>
              <a:spcBef>
                <a:spcPts val="0"/>
              </a:spcBef>
              <a:spcAft>
                <a:spcPts val="0"/>
              </a:spcAft>
              <a:buClr>
                <a:srgbClr val="000000"/>
              </a:buClr>
              <a:buSzPts val="1400"/>
              <a:buFont typeface="Helvetica Neue"/>
              <a:buNone/>
            </a:pPr>
            <a:r>
              <a:t/>
            </a:r>
            <a:endParaRPr b="0" i="0" sz="1400" u="none" cap="none" strike="noStrike">
              <a:solidFill>
                <a:srgbClr val="595959"/>
              </a:solidFill>
              <a:latin typeface="Helvetica Neue"/>
              <a:ea typeface="Helvetica Neue"/>
              <a:cs typeface="Helvetica Neue"/>
              <a:sym typeface="Helvetica Neue"/>
            </a:endParaRPr>
          </a:p>
          <a:p>
            <a:pPr indent="-276225" lvl="0" marL="342900" marR="0" rtl="0" algn="l">
              <a:lnSpc>
                <a:spcPct val="100000"/>
              </a:lnSpc>
              <a:spcBef>
                <a:spcPts val="0"/>
              </a:spcBef>
              <a:spcAft>
                <a:spcPts val="0"/>
              </a:spcAft>
              <a:buClr>
                <a:srgbClr val="000000"/>
              </a:buClr>
              <a:buSzPts val="1050"/>
              <a:buFont typeface="Helvetica Neue"/>
              <a:buNone/>
            </a:pPr>
            <a:r>
              <a:t/>
            </a:r>
            <a:endParaRPr b="0" i="0" sz="1050" u="none" cap="none" strike="noStrike">
              <a:solidFill>
                <a:srgbClr val="595959"/>
              </a:solidFill>
              <a:latin typeface="Helvetica Neue"/>
              <a:ea typeface="Helvetica Neue"/>
              <a:cs typeface="Helvetica Neue"/>
              <a:sym typeface="Helvetica Neue"/>
            </a:endParaRPr>
          </a:p>
        </p:txBody>
      </p:sp>
      <p:sp>
        <p:nvSpPr>
          <p:cNvPr descr="data:image/jpg;base64,%20/9j/4AAQSkZJRgABAQEAYABgAAD/2wBDAAUDBAQEAwUEBAQFBQUGBwwIBwcHBw8LCwkMEQ8SEhEPERETFhwXExQaFRERGCEYGh0dHx8fExciJCIeJBweHx7/2wBDAQUFBQcGBw4ICA4eFBEUHh4eHh4eHh4eHh4eHh4eHh4eHh4eHh4eHh4eHh4eHh4eHh4eHh4eHh4eHh4eHh4eHh7/wAARCALgAy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myuscbSOcKoyTQA6iqH9r6f/z8D8jR/a+n/wDPwPyNAF+iqH9r6f8A8/A/I0f2vp//AD8D8jQBfoqh/a+n/wDPwPyNH9r6f/z8D8jQBfoqh/a+n/8APwPyNH9r6f8A8/A/I0AX6Kof2vp//PwPyNH9r6f/AM/A/I0AX6Kof2vp/wDz8D8jR/a+n/8APwPyNAF+iqH9r6f/AM/A/I0f2vp//PwPyNAF+iqH9r6f/wA/A/I0f2vp/wDz8D8jQBfoqh/a+n/8/A/I0f2vp/8Az8D8jQBfoqh/a+n/APPwPyNH9r6f/wA/A/I0AX6Kof2vp/8Az8D8jR/a+n/8/A/I0AX6Kof2vp//AD8D8jR/a+n/APPwPyNAF+iqH9r6f/z8D8jR/a+n/wDPwPyNAF+iqH9r6f8A8/A/I0f2vp//AD8D8jQBfoqh/a+n/wDPwPyNH9r6f/z8D8jQBfoqh/a+n/8APwPyNH9r6f8A8/A/I0AX6Kof2vp//PwPyNH9r6f/AM/A/I0AX6Kof2vp/wDz8D8jR/a+n/8APwPyNAF+iqH9r6f/AM/A/I0f2vp//PwPyNAF+iqH9r6f/wA/A/I0f2vp/wDz8D8jQBfoqh/a+n/8/A/I0f2vp/8Az8D8jQBfoqh/a+n/APPwPyNH9r6f/wA/A/I0AX6Kof2vp/8Az8D8jR/a+n/8/A/I0AX6Kof2vp//AD8D8jR/a+n/APPwPyNAF+iqH9r6f/z8D8jR/a+n/wDPwPyNAF+iqH9r6f8A8/A/I0f2vp//AD8D8jQBfoqh/a+n/wDPwPyNH9r6f/z8D8jQBfoqh/a+n/8APwPyNH9r6f8A8/A/I0AX6Kof2vp//PwPyNH9r6f/AM/A/I0AX6Kof2vp/wDz8D8jR/a+n/8APwPyNAF+iqH9r6f/AM/A/I0f2vp//PwPyNAF+iqH9r6f/wA/A/I0f2vp/wDz8D8jQBfoqh/a+n/8/A/I0f2vp/8Az8D8jQBfoqh/a+n/APPwPyNH9r6f/wA/A/I0AX6Kof2vp/8Az8D8jR/a+n/8/A/I0AX6Kof2vp//AD8D8jR/a+n/APPwPyNAF+iqH9r6f/z8D8jR/a+n/wDPwPyNAF+iqH9r6f8A8/A/I0f2vp//AD8D8jQBfoqh/a+n/wDPwPyNH9r6f/z8D8jQBfoqh/a+n/8APwPyNH9r6f8A8/A/I0AX6Kof2vp//PwPyNH9r6f/AM/A/I0AX6Kof2vp/wDz8D8jR/a+n/8APwPyNAF+iqH9r6f/AM/A/I0f2vp//PwPyNAF+iqH9r6f/wA/A/I0f2vp/wDz8D8jQBfoqh/a+n/8/A/I0f2vp/8Az8D8jQBfopsUiyxrIhyrDINOoAKKKKACiiigAooooAKKKKACq+pf8g+f/rmasVX1L/kHz/8AXM0AcZRRRQAUUUUAFFFFABRRRQAUUUUAFFFFABRRRQAUUVR17WNN0LTJNS1a8itLWP70jnv2A9T7UAXqK8/0v4xeBdQ1GOxi1CeOSVwkbSW7BWYnAGa7bVtRsNJsZL7U7uG0tohl5JWCqKALVFecSfGzwAlwYhqFy6g481bZtv8ALNb2q+P/AAtplrpV1dX7+RqwzZukTMJBkD04696AOpopk8iQQSTSHCRqXY+wGTWN4O8V6L4tsp7zQ7h54YJPKkLRlMNjOOfagDcorjPFfxO8G+Gr5rC/1IyXaffht0MjJ9ccA+1XvBvjrwx4tLx6LqKyToNzQSKUkA9cHqPpQB0tFUdc1fTdD06TUdWvIrO1j+9JI2Bn0HqfauHt/jV4BmvBb/2hcRKTgTSW7BPz7UAejUVSn1Wwi0WTWftCSWKQmczRncCgGcjHXiqvhLxJpPinSf7U0adprXzDHuZCp3DrwfrQBr0VU1jUrDR9Om1HU7qK1tYRl5ZDgCuHs/jN4Cub5bRdRuIy7BVke3YISenOKAPQ6KAcgEdCM1R17VrHQ9HudW1KbybS2TfI+M4H0HWgC9RWN4R8TaP4q0x9R0S5M9ukhiYlCpDAZwQfrR4s8UaH4WsFvNcv0tY2O2NcEvIfRVHJoA2aK4nwr8UvB/iTVY9L0+9mW8lJEUcsLLvwM8Hp0FdtQAUVwniD4teCNF1J9PuNSeeeNtsgt4jIqHuCRxmun8Ma/pXiXSU1TRrr7TasxXdtKkMOoINAGpRXMeKvHnhnwxqtvpmsXzQXVwgdFEbN8pOASR05rpmICls8AZyPSgBaK89l+M3gCKV431ScMjFSPsz9QcHtWtpPxD8Lap4f1LXbO9kex0wA3TmFgVGM8DGTQB1lFedn40/D7/oKT/8AgM/+Fdn4b1rT/EOjQavpcrS2k+fLdlKk4ODwaANGimyOscbSOwVVBZiewFc54O8c+G/Ft1c22h3zTy2yhpFaNl+UnGRnrQB0tFYnjDxTo3hPT4r/AFu4eCCWURIyxl8sQTjA9ga0dI1Cz1bTLbUtPmWe1uUEkTr3B/kfagC1RWD4f8X6Fruralpem3LyXWmsVulaMqFIYqcE9eRXNXHxn8AQymP+1J5MEglLZ8Z/KgD0Oiuf8KeNPDHijK6Jq0NzKoy0JysgHrtPNdBQAUVgaT4w0LVPE974bs7l31GyDNPGYyAoBAPJ4PLCofD/AI58Na7r91oWnXxfULUuJInjK5KNtbBPXB9KAOlorE8YeKtF8J2cF3rdw8EVxL5UZWMvlsZxx7CtOe9tbewN/cXEcFqIxI0sjbVVSM5JPSgCxRXnV58afANvcmBdRuJwDgyRW7FPz71s3vxE8J2nhq08Ryag5027mMMMqwsSXAJIxjI6GgDrKKjtpo7i2iuIjmOVFdDjGQRkViX/AIw0Kx8WWvha4uXXVLoBooxExBBzj5unY0Ab9FUPEGrWOhaPc6tqUjR2lsu6VgpYgZx0H1qtpfiXRdR8Mr4khvFTS2Vn8+UbAArFSTnpyDQBsUV50PjT4AN59n/tKcLu2+d9nbZ+eK6PxR408PeG00+TVbt411HP2YpGzb+h7dPvCgDoqK57T/GegX3iy48LQXUg1W3DF4XiZRwATgng8HNaXiDV7DQdHuNW1SbybS3XdI+Ccc4HA68mgC/RXE3vxS8G2el2GpXN9OltfhzbMbZ/nCHDHGPWq1l8YPAd5ewWdvqczTTyLHGDbOMsTgdqAO/opSMEg9RXD+Jvip4L8P6k+nXmpPNdRnbKlvGZPLPoSOM+1AHb0Vz2k+NPDmqeGbnxHZ3+/TbQMbiQxsDHtGSCuM9DXOJ8aPh+0wj/ALUnUE/fNs+3+VAHolFVtL1Cy1Swiv8ATrqK6tZhujljbKsKwvFXjzwz4Y1W20zWL4wXNwoZFEbMACcAkjpzQB01FHbI5Fc74v8AG3hnwoqjW9TjglcZSFQXkYeu0c496AOiorhfDXxX8Ga/q0Gl2V7Ol3cOEhSWBl3t6A9KTVvi14H0rVLrTb3UpkubWVopVFu5AYdRnHNAHd0Vy/g7x74Z8W3k9pod5JPLBH5kgaJkwucdSPesrXfi54H0fUnsJtSeeaNtsht4jIqHuMjj8qAO9orN8Na5pfiPSI9V0e5FzaSEqr7SvI6gg1pUAFFFFABRRRQAUUUUAFFFFAHZaX/yDoP9wVZqtpf/ACDoP9wVZoAKKKKACiiigAooooAKKKKACq+pf8g+f/rmasVX1L/kHz/9czQBxlFFFABRRRQAUUUUAFFFFABRRRQAUUUUAFFFFABXjv7UOnajc6FpF/bwyXFhZ3DNdxpnjIG1j7cMM9s17FWJ4l8UeHtAntLTXb+G1+3b1iEw+RsYyD2A5HWgDkfAur/DDxYtlFpmm6bb39ttkitpIRHNGy91P8WD6E1yfxHWbx18brDwTPcSR6VZKHmRDjcdu9z9cYUelYfxsi8Hw61o954Hmt11p7jLpp7ZX/ZbA4DbsdOvNavxCe+8C/GXTPG15bPJYXkSLcsgyA+zZIv1/iHrQB69b+DPCUFgLGPw5pn2cLt2tAGJHuTyT715N+0nHa6Zc+D44Y1gtLR2Coo4RFK8D8BXqEPxC8EzWAvl8S6eISu75pQGH1U85ry/9oq6s9UuvBd5bSJcWl1IXjb+F0Yp/MUAdVqXxm8AT6dcwx6pcF5IXRR9kk6lSB2rgvhNrc/h74J+L9VtW23EdyFhb0dkAB/DOa9j1fwd4STSrx08M6SrLbuVItVyDtPPSvHfhHoc3iL4K+LtJtRuuJboNCPV1QED8cYoA634AeC9I/4Q+LxFqllDf6jqLvJ5lwu/YmccZ7k5JNc/8dtDtvBXiDRPGfhuJdPla4KTRwjapYcg49xkEd62fgN480a38Kp4Z1y9i02/093RVuTsDoTnqe4OQRWJ8Zdct/iF4o0Xwb4XkF+I5zJPPHygY8dfRRkk0AP8cyN8QfjVo/he4kdNKggjnkiVsA7ovNY/XaQor1XWfAfhTUtCk0htDsoIjGVjeKIK8RxwwbrmvKfiDHJ8PvjLpHi5oZJdKmijhkdR02x+Uw+u0BhXpmtfErwbp+gSarHrlpdDyy0MMT5kkbHC7eooA8r+E2o3kHgnx54Tu5TIunWs7Q5P3eGVwPbIB/E12X7MH/JM/wDt9k/ktcl8KdIvj8P/ABv4s1CIxnVbWYQgjG4YZmYe2SB+Faf7PPirw3o3w++x6rrVnZ3H2uR/LlkCttIGDQBq/tOabqd94JtJ7GKSa3tLsS3cacnZtIDEegNP+H2sfC7xVp9hpsGl6bbX8KJttZ4QkgdQOVb+LkZ61117498H21nbXU+uWhtLuZrdJQdyFwuSpPbgjr614z8eo/A23T9Q8JTWi629yCV09uGX+8QOA2cYx1oA+jDycnrXkP7SepTTWGjeELElrrVbtWZR3RSAB+LEfka9T0Y3TaPZNe8XRt4zNn+/tGf1rwXVdNvfid8bNUj0/VJNOt9Ij8uO7jBJQocfLgjkuT37UAavwX83wf8AFPxB4FunPlTDzbbP8RXkEfVSf++ag/aBgksPiH4f8Ratp8moaBCiJJGBldwcllP1BH1xisPx14a1j4a+KtA8V3Gu3Gtk3IWSeUEMu3+Akk5yu78q9t1nxf4NS9TRNX1KxU3VstwsVyAY5I2+7yeO3SgCj4Ivvh74juotW8N2+mi+tlOAkIimiBGCCvHbiup1mG4uNIvYLV9lxJbukTZ6MVIH618+6lDoFn8dfD//AAr2VG8yVPtSWzloly3zAH+7tzkdBX0RfXMFlZz3lw4SCBGkkY9lAyTQB85/BrWPB/hptQ8P+OdKit9Ta4wbi8t964xgqSfu85OehzX0D4fs9IsdJih0OG3h09syxiA/uzuOSRXAeM9X+FPi3wxPf6hqGmTMICYpgdtyjY4A/iznsa4v4YeIL/w98CPEWozSSCJJzDppY/xuoB2+wJz9c0AYHjCzvPH2v+NvEtrue20eNRAR3VGxgfgHb8K90+E+u/8ACRfDfTb5n3TpAbef/fQbf1GD+NeUfDj4T61qngy31KPxdd6RHqKF3tYlba68gFsMM5H861P2fLmfQfEnibwJfP8AvIWaWHPGSnysQPdSp/CgDmPg7q3gXTbnX18ZLYM8l1/o/wBpg8zgM2cccdq9J8U3nhLUPgz4quvCEdmtobZklNtD5YLgDqMc8GuO/Z78OaFr0/iVtZ0q2vjDdgRmVc7cs2cV6J8StG0rQ/hD4ltdIsIbKBrR3ZIhgFuOaAPNfhd4o+Fmm+C7Sz8TWtk+qI7mVpNPaVsE8fMFOeK9y8KXGj3fh2zu/D8cUemToZLdY4vLXGTn5e3INeQ/B+5+GsfgGyTxF/YH9oh5PM+1Ihkxu4zn2r2Hw3daNdaPC/h+S1fTkzHF9mx5a4PIGPc0Acv8dNe/sH4b6jJG+24uwLSHB5y/BI+i5ryLwPZ3Xw5+IXhS4vSY7bW7FVmzwF8wkYP+6Shro/jl5/i/4laB4Dsp/LCfvJ3Az5bP/ER/soCfxrG+Knwz1zQfC/8Ab03iy81r7A6YjmVv3SkgblJY4wcUAdf+1Tx4H04H/oJLn/v29ZfwT1y58J+LLj4e61IRBOwm02R+mWG4AezD9QRVb4162viL4J+GtYVgXnuo/Nx2kWN1YfmDW/8AGPwfLrHgvTPEmkqy6xpFtFIpj+9JEFBI+q9R+NAGd8Ef+Sl+P/8ArtL/AOjmqp+zNpWl6lZeI21DTbS7KXUQUzRB9oIfIGaj/Zuv31TxT4r1KVQJLqBZZAP7zNlv1zSfs267ouj2XiJdV1S0sjJcxsgmkClgA+cZ+tADvjx4XsfB82l+M/C0Y0y5S6EciQnCFsEhgO3Qgjoa9v0S9/tLRrHUAu37TbxzY9Nyg14Z8X/E0PxG1bS/BfhDdfqLjzJ7hFOzOMcH0AJJPSvdtLtI9P021sIjlLaFIlPqFAGf0oA8Z+GP/JxHi7/rlN/6MjrzUx6tYeKPEXi3R2YT6JrDPIB/ceWQEn2yAD7NXpXwx/5OJ8Xf9cpv/RkdJ8DLW3vvGHxBs7uJZbee4eORGHDKZZARQBW+O/iCz8UfDLw1rViR5c9+NyZ5jcI25T9DT/jPdXniDxR4T+H9vcNBa3UNvJcFT94v8oz67QpOPcV538Q9I1DwbqN14QmZ5NNe7S9sXboRyufrg4PuBXoPxptb7QPFHhTx9a27T29tDBHPgcKyfMAfTcGI/CgD1bSfA/hHS9OSwttAsHiVdpaaEO7+7E9TXnH7S2n2Wl/D3R7HTrWO1tYtS+SKMYVcpITj8Sa77S/iN4K1HTlvovEFlEhXLRzSBHQ+hB7157+0hqmn618OdG1LS7pLq0l1L93KnRsJID+oNAHr/h7/AJF/Tf8Ar0i/9AFeP+NP+TnPDn/XKP8Ak9d5ofjzwZFolhFJ4l05HS2iVlMwyCEAIrzv4uXUeh/GLwt4xmy+lSRRnzlGRgE5x/wFwaAPQ/jh/wAkq17/AK4L/wChrXmV3puqan+y5pcemRySmGd5p40GS8SzSZ474JB/Cun+OPjjw3P8OrzT9O1a1vrrUQkcMcDhjjcCWOOnArX8C6hp/gP4UeHl8S3IsBKNuZAflaRmcA+nB5oA5z4Y618L9f8AD1h4futL0621BIljkhuoQrSyDqyv3JPPXNVv2oQFuPCSgYAuJQB6f6us34+j4eXOhx6lodxp/wDbjzqU+wsP3i5+YsF4Hrnrmq/xoa+fwp8OX1Tf9sMRM2/72cRdffGM0AanxgVvCXxg8O+M4lK29yVS4I7lflb80b9K0f2l9UkuLHRvCWnt5k+qXKyFV53KCAv5sw/Kug/aC0P+2fhrdzRpuuNPZbuPHXC8N/46TXnnwiafxz8TrDWrwF4NC0uFPm5HmKu1f/HiW/CgBfj1p9l4fm8C6Yyr9ksYTHJxkFVZNxx3zzXaaN4r+Dd/rdrZ6XY6f9smnVbfGmMp3k/LyV4rnP2mTCPFHhI3OzyAz+Zv+7t3pnPtiu3tdS+EcOoRy2MnhmO4WQGF4kQMGzxg+tAHc3aySW8yRNslZGCt6Njg183/AAo1Twz4R1nVtF8f6UsWoST4F1dQeYqjnIOegJ53d6+kZpY4YXmlYLGil2Y9AAMk1534i1z4U+MNAkudU1DTJ0WM4kc7LiLjt/Fn2oAveMLTRLT4Q6//AMI9Dax2E9lNMv2Yjy2LLyRiuC+GC+BR8Gnk8TLpPmbp9xl2+d1+XH8WfSsn4WNen4L+O42aVtNSJvshfpnY2/H4bM+9anwU+GfhDxF4MtNd1eynuLxppFYeeVQhWwOAM/rQBr/srrdr4S1VpPMFk16Ps2//AHfmx/47n3rz/wAYWd54+8QeNvElrue20eJVt8c7lRwMD6qJG/EV7l8RNQs/Bfw01CXT4IrRIbcwWkUYwod/lXH4nNeU/Dj4T61qng231KPxfeaRHqSl3tYlbDrkgFsMM5H6GgD034d+K01D4SW/iCZvMlsbN1uBnkvCvP5gA/jXn/wL8M2njS61Txx4qjXUriS6McUU3KA4DEkdwMgAdOtM+CUUtlqPjD4ZahLtaSOURHpkgFGIHupVvwpnwP8AFlp4HudT8F+LH/s2RLkyRSyjCbsBSCfQ4BB6UAe0Q+GvDsN/b38OiWEN1bnMMscIVkOMdvY14Do2reEdI+M3i6fxhFBJZvcTLEJbYzDfvHYA44zzXu1v4y8K3Op22m22vWM93dNthijkDFjjPb6V4p4Tl8Lw/Gvxg3iv+zvspnmEf21QV3+YOme+M0Aej+GtS8F+I9I123+H8NrBfizaN3htDAQXBC8kDPIrzP4L614L8PwXnh3xrpUNrqhuCGnvLfcpHTYSfu4OfY5r1/QNa+Hlkl9N4fuNGh8q3M90LNVDeWncgdcZ/Wuc8eap8K/FXhW51C+1DTJpfIYwzIQtwrY+UepOexoA9E0Gz0uw0qG30WGCKw5eJYDlMMckir1eVfswPqDfD2ZbsyG2W8YWm/8Au7RuA9t2f1r1WgAooooAKKKKACiiigAooooA7LS/+QdB/uCrNVtL/wCQdB/uCrNABRRRQAUUUUAFFFFABRRRQAVX1L/kHz/9czViq+pf8g+f/rmaAOMooooAKKKKACiiigAooooAKKKKACiiigAooooAKxPFfhPw94phjj13TY7vy8+W+SrpnrgituigDkvDHw38G+G75b7S9HUXSnKSzOZCh9VzwD710eq6fY6rYyWOpWcN3bSffilXcD/gferVFAHAf8Kc+Hv2nz/7FkznOz7Q238v/r1u6p4I8L6lBptvd6Wph0zizRXZREOOnPPTvXRUUANmjSaF4ZBlHUqw9QRg1k+FfDOieF7Sa10Oz+ywzSeZIu8tlsYzzWxRQByfij4c+DfEl415qujI1y335YXMbP8A72OD9etaHhTwj4c8LROmh6XFas4w8n3pGHoWPOPatyigCpq+mafrFhJYapZw3lrJ96OVcj6+x9xXH2fwi+H9rei7TQ/McHISWZmT8q7uigCtdWNpdaZJpssCfZJIjC0SDaNhGNox04rjf+FQ/D3/AKAI/wC/7/413dFAHJH4b+CjoY0VtDiazWVpkUu25HIAJDZyMgD8qj8O/DHwToF+t9p+iqblDujedzJsPqAeM12NFAAeQevNYnhfwpoPhl7p9Fsfs73bBp2Lli5Gccn6mtuigDL8T+H9I8S6aNO1qzF1bBxIFLEYYdCCKxda+G/gzWLa2hv9HD/ZolhikWRhIEXopbvj3rrqKAOc8JeB/C/hV2l0TS0gmYbTM7F5MemT0H0reureC6tpLW6hSaCVSkkbjKsp6g1LRQBwT/B/4etd/af7DIOc+WJ2Cfl/9eug1nwh4d1bQ7fRLzTU/s62YNFbxMY1UgHHTr1NbtFAEVnbQWdnDZ20YjggjWONB0VQMAVj/wDCI+H/APhKT4nFjt1YjaZ1cjI27eR06Vu0UAYvhjwroXhk3R0Wy+zG7cPN85bcefX6mr+s6bZ6xpdxpmoQ+daXKGOVMkblPbIq3RQBwh+EPw9/6AI/7/v/AI11PhvQ9L8O6Uml6PbfZrRHZ1j3FsE9eTWlRQBh2vhPQbXxRN4misf+JtMCHnZyeCMHA6DgVp6pYWmqabcadfQia1uIzHLGf4lPUVZooA5WT4e+EpPD0WgPphbTYrg3KQmZvlkIwTnOenaunhijigSCNcRogRV9gMAU+igDB8OeEPDvh27vLrRtOW0lvBiba5IIznAB6c1gy/B/4fSSmRtEbJOSBO2K7yigDJ8OeGtB8OwtFomlW1kGGHZFy7fVjya1qKKAMTTPCug6b4hu/EFnZeXqV4CJ5t5O4EgnjoOQKXQPC2h6Df319pVn5FxfuXuX3k72yWzz05JraooAxPFXhPw/4oW3Guaet0bZi0TbipXPXkduBWpPZ2txYmxuLeKe1ZBG0UihlZcYwQanooA4G4+D3w9nuTcNojISc7EnYJ+VbN94E8KXmgW2gzaSg022k82GBHYBXwQTnOT1NdLRQBwn/Cofh7/0AR/3/f8Axrp9U8P6LqmiJouo6fFc2EaKiRSDOwKMLg9QQO9alFAHF6J8K/Auj3631poivOjbkM8hkVT6gHj866HxJoGj+I7D7DrdhFeQBtyh8gq3qCOQa06KAOK0X4VeBNIv1vrXRFeZG3J58hkVT64PH51teKPCuheJmtG1qy+0m0YtB85XaTjPT6CtuigCO5giubaS2njEkMqFHQ9GUjBH5VkeE/Cmg+FYZ4dCsBaLcMrS/OWLEZxyfqa26KAMDxZ4O8O+KpLeTXbD7U1uGWI+YV2g4z0+grFh+EvgCGZJo9CAdGDKfObgg5Heu5ooAZNHHNC8M0ayRupV0YZDAjBBrhrj4QfD2a7+0nQyjZzsjnYJ+Vd5RQBmf2Bo48PP4fjsIodMeIxNbx/KNp6++T69ad4c0PTPD2lppekW/wBntEZmVNxbBJ55NaNFAGT4p8OaP4msEsdatTc2ySCRU3lRuAIB4+prRsraCzs4bO1jEcEEaxxoOiqBgD8qlooAwx4S0AeKv+EoWx26tjBnVyM8beR06UzxV4N8M+KAp1vSYbmRRhZhlZAPTcOo+tb9FAHHeHPhj4J8P6jFqGm6QRdQtuiklmZyjeopNT+F/gfUtRuNQvdG825uZDLK/nMNzHqcZrsqKAOU0P4deDdFluJNP0WNDcwNbzB3Lq8bEZUg/QVmn4P/AA9N59p/sMg5zs89tn5f/XrvaKAIbK1trG0is7O3jt7eJdscUa4VR6AVNRRQAUUUUAFFFFABRRRQAUUUUAdlpf8AyDoP9wVZqtpf/IOg/wBwVZoAKKKKACiiigAooooAKKKKACq+pf8AIPn/ANw1YooA4UK391vyo2t/db8q7nav90flRtX+6PyoA4ba391vyo2t/db8q7nav90flRtX+6PyoA4ba391vyo2t/db8q7nav8AdH5UbV/uj8qAOG2t/db8qNrf3W/Ku52r/dH5UbV/uj8qAOG2t/db8qNrf3W/Ku52r/dH5UbV/uj8qAOG2t/db8qNrf3W/Ku52r/dH5UbV/uj8qAOG2t/db8qNrf3W/Ku52r/AHR+VG1f7o/KgDhtrf3W/Kja391vyrudq/3R+VG1f7o/KgDhtrf3W/Kja391vyrudq/3R+VG1f7o/KgDhtrf3W/Kja391vyrudq/3R+VG1f7o/KgDhtrf3W/Kja391vyrudq/wB0flRtX+6PyoA4ba391vyo2t/db8q7nav90flRtX+6PyoA4ba391vyo2t/db8q7nav90flRtX+6PyoA4ba391vyo2t/db8q7nav90flRtX+6PyoA4ba391vyo2t/db8q7nav8AdH5UbV/uj8qAOG2t/db8qNrf3W/Ku52r/dH5UbV/uj8qAOG2t/db8qNrf3W/Ku52r/dH5UbV/uj8qAOG2t/db8qNrf3W/Ku52r/dH5UbV/uj8qAOG2t/db8qNrf3W/Ku52r/AHR+VG1f7o/KgDhtrf3W/Kja391vyrudq/3R+VG1f7o/KgDhtrf3W/Kja391vyrudq/3R+VG1f7o/KgDhtrf3W/Kja391vyrudq/3R+VG1f7o/KgDhtrf3W/Kja391vyrudq/wB0flRtX+6PyoA4ba391vyo2t/db8q7nav90flRtX+6PyoA4ba391vyo2t/db8q7nav90flRtX+6PyoA4ba391vyo2t/db8q7nav90flRtX+6PyoA4ba391vyo2t/db8q7nav8AdH5UbV/uj8qAOG2t/db8qNrf3W/Ku52r/dH5UbV/uj8qAOG2t/db8qNrf3W/Ku52r/dH5UbV/uj8qAOG2t/db8qNrf3W/Ku52r/dH5UbV/uj8qAOG2t/db8qNrf3W/Ku52r/AHR+VG1f7o/KgDhtrf3W/Kja391vyrudq/3R+VG1f7o/KgDhtrf3W/Kja391vyrudq/3R+VG1f7o/KgDhtrf3W/Kja391vyrudq/3R+VG1f7o/KgDhtrf3W/Kja391vyrudq/wB0flRtX+6PyoA4ba391vyo2t/db8q7nav90flRtX+6PyoA4ba391vyo2t/db8q7nav90flRtX+6PyoA4ba391vyo2t/db8q7nav90flRtX+6PyoA4ba391vyo2t/db8q7nav8AdH5UbV/uj8qAOG2t/db8qNrf3W/Ku52r/dH5UbV/uj8qAOG2t/db8qNrf3W/Kuzup7W1iMlzJFEg7sQKkj8uSNZEClWAZTjqDTs7XFdXscRtb+635UbW/ut+VdztX+6Pyo2r/dH5UhnDbW/ut+VG1v7rflXc7V/uj8qNq/3R+VAHDbW/ut+VG1v7rflXc7V/uj8qNq/3R+VAHDbW/ut+VG1v7rflXc7V/uj8qNq/3R+VAFfS/wDkHQf7gqzRRQAUUUUAFFFFABRRRQAUUUUAFFFFABRRRQAUUUUAFFFFABTLglYJGBwQpxT6juf+PeT/AHD/ACpPYGY1tq0yYEyiQevQ1p21/bT8LJtb+63Brm6K5o1ZI51UaOuormra+uYOFkJX+63IrSttXhbAmUxn1HIraNWLNVUTNOimxyRyLujcMPY06tCwooooAKKKKACiiigAooooAKKKKACiiigAooooAKKKKACiiigAooooAKKKKACiiigAooooAKKKKACiiigAooooAKKKKACiiigAooooAKKKKACiiigAooooAKKKKACiiigAooooAKKKKACiiigAooooAKKKKACiiigAoopk00UMZkmkSNB1ZjgUAPormdU8Y6fb5S0VrqT1HC/nXKap4j1W/wAq05hiP8EXH5nrXXSwdSe+hy1MXThtqd9qmvaZpwInuFMg/wCWafM1cpqnjS8mylhCtun99vmb/AVyvf3or0KeCpw31OGpjKk9tCW7ubi6kMlzNJM/q7Zr1rSv+QZaf9cU/wDQRXkB6V6/pX/ILtP+uKf+gisMwVoxNcA7ykWaKKK8s9MKKKKACiiigAooooAKKKKACiiigAooooAKKKKACiiigAoJwCfSikk+430NAGf/AGxbf3ZPyo/ti2/uyflWFRXL7WRz+0kbv9sW392T8qP7Ytv7sn5VhVjeKdZm0lLOKzsvtt7eziCCIyBFJwSSWPQYFNVZDVSTO2/ti2/uyflR/bFt/dk/KvK77x1cW8KyroFx+5tPtd+kkgRoE3lPlB+8cgke1PTx5DLqlxpkFluuYtQjswpkxuV1JV/zGMU+eY+aZ6j/AGxbf3ZPyps2rW7xOoV8lSBxXlL+N9Yht7+W48PRRmzvEsmH2sYMzFcDOOmGBzVhfG1xPZwJZ6OZdTlu5bU25nURho03swfoRjp70c8w5pHZ0Vx9n46tZoJ7ieze3iTS/wC0IyzcuASrp9QQPzFJY+K9YvdU+wwaFAGjjgefzLxVZDIobAB64FZ8jM+VnY0VxOk+PPtV60N3pZhhZbloHimEjN5GdwZRyuQOKSz8c3MmknULjRWiRjAYWWYOjpK20ZYdHHdaORhys7mKSSNt0bsh9Qa0LbV5UwJlEg9Rwa4d/F9t/bWv6XHAWk0i188ndxKQMso9McfnW5pN19v0q0vtnl/aIUl25zt3DOKE5R1HdxOvtr63uOEkAb+63BqzXI1atr+5g4WTcv8AdbmtY1u5oqvc6Sis221aF8CZTGfXqK0I3SRdyMGHqDWqknsaKSew6iiiqGFFFFABRRRQAUUUUAFFFFABRRRQAUUUUAFFFFABRRRQAUUUUAFFFFABRRRQAUUUUAFFFFABRRRQAUUUUAFFFFABRRRQAUUUUAFFFFABRRRQAUUUUAFFFFABRRRQAUUUUAFFFFABRTZHSNSzsFUdSTgVgap4u0y0ykDG6kHaP7v51cKc5u0UROpGCvJnQ1Q1PWNO05c3Vyit2QHLH8K4PVPFOq32VSQWsR/hj6/ia4vxndXNtoFxPbzNHOzInmdWG5gCfrzXbHAuMeao/uOOWNTfLBHo2qeNZnzHp1uIx/z0l5P4CuYvr27vpN93cSTH0Y8D6DpXD31rqFnNZaR/bVy9veXwQSBh56JsJKlsdyPSsg69rFnJp0qSTXqwNdxzRnrKiOFBPuK6YSp0dOW39L/M55KpV+1f+v8AgHo9FeZx6jq0trYreXWpiWS8uVlSzOZMhQQoHoDVuS41Q6hZWurXOsRyfYgzpYj5t28gFxg44xn3rRYpPoQ8M11PQaK5G4sriLxbbWq6xqZhe1e4KNMPvKQAOnT1rJ0e5uZvDt1fm/1z7VHayvulOICckDacckcflTeIs7Nf0iVQur3PRK14/EmtRxJEl5tRFCqNg4Arxu38RapcWtx/pU0VxHYxRSD+65kALj3Kkc+9a3iCK/0mG2tW1fUJ7eS+CqYGzcBNhypOOeeRxUyrQmruN1/wbFqlODspWZ6f/wAJNrn/AD+n/vgUf8JNrn/P6f8AvgV5fq4vobKykjvdaWwMckkjnBuEfjaXGM7Bz2reu45b3wokn9pSiUW4l+0WrbfMIXORkdDQlTd/c29BN1Fb39zsT4l1zP8Ax/N/3yKP+El1v/n+b/vkV5XZrfXNvo9q2sagBd2cl3LIJBv3hRgA44X2q/faleyfDJdS+0SJdtApMsfDZ34yPelenZvk29BtVLpcx6KfEmuf8/zf98ik/wCEj1v/AJ/3/IV4/Jql6YJbdb7VhbpqEMahgBd7WUlhjHtxXc+HIwmlowmv5RIxb/Tf9avbB4GBx+tOn7ObsooVT2kFdyZ03/CR63/z/v8AkK9Qt2LQRs3JKgn8q8ar2S1/49ov9wfyrlx8Ix5eVWOrAzlJyuySiiivNPQCiiigAooooAKKKKACiiigApJPuN9DS0kn3G+hoA5KiiiuE5ArB8XaXqF8dOvNLa2N5p9z56R3BKpINpUgkcjrW9RQnYE7Hn+r+E/E97G++/sLibULD7HfyyZXyxvLbkAHzYBxzjpmm/8ACAXI8TW+tJPbiSHVPtDfMfng2qADx94Fc/jXoVFUptFczOL1Pwjd31pq9tI1q8d/rMV8FZjgwqEDKeOp2mqsPhHXNNtrSPS206T+zLyd7KOVioeCVSMOQOGXPvkVvfEaSSLwPq0kUjRusBIZTgjkd64+3eW38aLc3Gp3DCa7EEVzDcb0jJhB+zyRHpj727nrVRu0NN2NLUfAM91pHh2xW8iD2DbL1xkCWFm3Og/EDg1Zu/DeqJ44uddtdP0S6jleExyXMrrLAEXB2gKRXGRzTWWialE+oXZupbJJ/OS682G7HnqDMpzlDzgrxxV7xRNc3GuXtvH9ou0fXbSMQRXRi3qbUkqGzhcnmqsx2Zu+HvBN9ouqx6laS2STzi5ivG6kq7Fo3XI5YcZHcVVtvBOum3u/Ok023eV7f91bswilaOQM0xGMK7DsBiqPiu0axjsm828gt7eweeS0i1DdPaN5gzOMnEoHTGe9eo2zrJbRSK5kV41YORjcCOuKltrUUmzgU8C6pHdTakt/E97e/bFvEZ/3YSZSF28ZyMJnPpXSeD7fxDZ2UVjrMOmLDbwJHC9rM7sxUY+YMoxxW9RUczsS5NhRRRSEFPilkibdG7KfY0ylVSxwoJPoKANO21iRcCdA49Rwa0ra8t7gfu5Bn+6eDWPbaXcS4LgRr/tdfyrTttMtocFl8xh3auiDn1NoOZdooorY1CiiigAooooAKKKKACiiigAooooAKKKKACiiigAooooAKKKKACiiigAooooAKKKKACiiigAooooAKKKKACiiigAooooAKKKKACiiigAooooAKKKKACiiigAooooAK5PxD4purKRoINPkjboJJ1wD7gd66ymTQxTxmOaNJEPVWXIrSlKMZXkrmdSMpK0XY8l1HUr7UGLXd1JIP7ucKPwqpXoeqeDtPucvas1q/oOV/KuW1TwzqtjlvJ8+Ifxxc/p1r2aOJpSVo6Hk1cPVi7y1MWquq2MGpWEtlc7vLkHJU4IPUEe+atkEHBBB9DSV0tJqzOdNp3Rgf8Ita/Zipvbw3fnCcXe4eYHAwPbGOKsad4fsrG4tJoXlZrZJVG853mQgsze+RWvRUKlBO9inUm1a5jQ6HY2NxHfGeRfImluMsRgFxhs+wqpf22l6ldPrFvr8lsYohFJJbyrgLnPNaniX/kXtQ/69pP8A0E15/emzbT7lrHydg0WMTmMDbv3j72O/WuerJQ923n+f+RvSTnrc7O3fRbjU7a6j1aOe4jgNqv7wHfu559ziqH9kaVp9tNYT+IrlbYIY2gklUKgfOOPzIqpdQi48L3E8TaVJe2bx3KGwHQJzhvfGRWdd7rrRYdccQJJqOrLKv2gfII1BVQ3twamc12KjF9zoItH8O30kphvBI13brb/u5Bk+XtO4f7QwKbdaJpMLRWtxrc8V/JOJ1maVRK7AbR+lVlurO313QpprjTY1EdyJJLYhYt2F6e/Ss7xJNYT3XiCQyQSyyR2v2RsglhnnYfr6USlBK9lf/gXCMZN2u7f8GxuTaXpl5NHZHxBctfw70LiZfNKtjchHpxWhbXmgrp40m21C3EaQmIKsgJCgYP5Cuc0bR7jUdbvZ2e3igttUMrME/fllUfLu7Cqnh5o/+EfvFkk0n/U3Plqo/wBJ3bm6+2M/hihVHHpvf8AcE+u1vxOii0jSdSsLOHT9UkDWMfkpNbyAtsIwQfrWjdaJZzeH/wCxFMkVsECAqfmABz+ea53wYbRtdtDY+VtGixi4MQGPM3L97H8XWu1renGMot2MajlGVrnPP4UtWhO6/vTctOszXRcGQsowv4DNa+l2b2VsYXvLi7JYt5kxBb6cdqtUVpGnGLukZynKSs2FeyWnNrEf9hf5V43Xsdn/AMekP/XNf5V5+Y7RO/L95EtFFFeWekFFFFABRRRQAUUUUAFFFFABSSfcb6GlpGGVI9RQByVFbH9ir/z8H/vj/wCvR/Yq/wDPwf8Avj/69cnspdjn9nIx6K2P7FX/AJ+D/wB8f/Xo/sVf+fg/98f/AF6PZS7B7ORj0Vsf2Kv/AD8H/vj/AOvR/Yq/8/B/74/+vR7KXYPZyMC+tLa+tJLO8hWa3lG2SNs4YfhVJfD+iLq41caZAL4LtE2Dnpjp0zjjOM11n9ir/wA/B/74/wDr02XR1SNn88naCcbafs5oOSRyVp4Z8P2gvFt9ItUF4CtwNpIdT1HPQewxUR8I+GTpa6YdHtzZrL5wjy338Y3E5yTg461uUVndk3ZhyeEfDMlvbW76NbNDasWhUljtycnvkjPY5Fbg4GAAB2AooouxXCigAk4AJNXbbTLmXBZfLX1b/Cmk3sNJspVLBbTTnEcbN79q27bS7aLBYGRvVun5VdUBRhQAPQVrGi+poqXcybbR+jXEn/AV/wAa0oLeGAYijVffvUtFbRglsaKKQUUUVRQUUUUAFFFFABRRRQAUUUUAFFFFABRRRQAUUUUAFFFFABRRRQAUUUUAFFFFABRRRQAUUUUAFFFFABRUV3cw2sDTTuFQfrXI6trVzeMUjJhh/ug8n6mtadGVTYyqVYw3OjvtZsbQlWl3uP4U5NZM/ieQk+RaqB2Lt/hXO0V2xw0FvqccsTN7aGyfEeoE8LCP+A0+PxLeA/PDCw9sisOir9jT7Ee2n3OrtfEtrIcXETwn1HzCtm3uIbiPzIZFkX1U153UttcTW0okgkaNvbv9axnhYv4dDaGKkviPQ6KxtE1uO8IguMRz9vRvp71s1xTg4OzOyM1JXQUUUVJQUUUUAFFFFABRRRQAUUUUAFFFFABRRRQBn6noum6iD9ptkL/314b865bVPBM8eX0+4Eo/uScH867mit6eIqU9mY1MPTqbo8fvbG7spNl1byRH/aHB/Gq9eyzRRTRmOaNJEPVWGRXPap4P065y9qWtZP8AZ5X8q76eYRek1Y4amBkvgdzzp1WRGSRVdWGCrDIIqCOwsY4HgjsbVIX+/GsKhW+oxg10WqeGdVsct5P2iIfxxc/p1rGIIOCCD6Gu2MoT1jqccozho9CtbWNjbB1trK2hEgw4jiVdw98Dmlks7OS3W3ktLd4F+7G0SlV+gxgVPRVWXYm7KZ0rSzGIzplkUUkhfs6YBPXjFOGn6eGiYWNqDD/qiIV+T6ccVar1PR9PsH0m0drO3ZjCpJMYyeK569aNFJ2N6FKVZtXPKY44oy5jjRC7bn2qBuPqfU1WTS9LSQyJptkrnOWECgnPXnFe1f2bp/8Az423/foUDTtPHSxtv+/S/wCFczx8P5Tp+oz/AJjxu1tbW1Ura20FurHJEUYQH8qmr1/+z7D/AJ8bb/v0v+FH9n2H/Pjbf9+l/wAKazCP8ovqEv5jyCivX/7PsP8Anytv+/S/4Uf2fYf8+Vt/36X/AAo/tGP8of2e/wCY8gr2Oz/49If+ua/ypgsLEHiyth/2yX/CrAGBgcCuXE4lVrWVrHThsO6N7vcKKKK5DqCiiigAooooAKKKKACiiigAooooAKKKKACiiigAooooAKjuf+PeT/cP8qkqO5/495P90/ypPYGcrRVy2025mwSvlr6tWnbaXbxYMmZW9+lcsacmcyg2YkFvNMcRRs38q0rbRzwbiTH+yv8AjWuqqo2qoA9AKWto0ktzVU0tyG3toIB+7jAPr3qaiitUrGgUUUUAFFFFABRRUN1cR26bpDz2A6mhuwXJqY8saffkVfqaxbnUJ5iQp8tfQdfzqoeTk8n3rF1exm6nY6H7Za5/18f51Iksb/ckVvoa5qgcHI4PtS9s+wvaM6iisK2v54Tgt5i+jf41r2lzHcJlDz3U9RWkZqRcZJk1FFFWUFFFFABRRRQAUUUjMFUsxAA6k0ALSMyqPmIH1rMu9TOStuP+Bn+lZ0kkkhzI7Mfc1lKqlsZuojfa6tlPM8Y/GlS5t2PyzIf+BVzlFT7Z9ifaM6gHPTmiuchuJoTmORh7dq1LLUUkISbCN2PY1caiZammX6KKK0LCiiigAooooAKZPLHDC0sjBUUZJNPrmvGF6cpYxtx96T+grSnDnlYipPkjcydY1CTULku2REv+rT0Hr9apUVg+PI9Ql8OSppsrJKZE3BJAjumfmVWPRiOlenpCOiPM1nLVm9RXC+F9Z+xG00+GW5uI7nUmtzFeZE9mNm7Yx/i6frSf8Jpq06QfYdJtpJJIrmZw8xUKsL7TjjkkfrS9rG39f11K9lK53dFcLdeOb4B7q10qKSxhtLa7nZpsOqy9gMckVdXxdcnWhD/Z6DTWvTYrN5n7zzQuclf7vaj2kRezkdbRXnOr694i1Twfb6otpbWcUt3D5RS4O5vnwQeOBkD8DXoqb9i+YFD4G4KcgHvinGalsKUHHccCQcjg113hvVPtkX2edv36Dg/3h/jXIVLazyW1wk8ZwyHIqatNVI2KpVHCVz0Oio7WZLi2jnj+66gipK8pqx6iYUUUUAFFFFABRRRQAUUUUAFFFFABRRRQAUUUUAFFFFABWfqWjabqAP2m1Qsf414b860KKcZOLumKUVJWaOG1TwTMmX0+4Eg/55ycH865m+sbyxk2XdvJEf8AaHB/GvX6ZNFHNGY5o1kQ9QwyK7aePnH4tTjqYGEvh0PGj0r1vQv+QLZ/9cV/lWRqng/TbrLWpa1kP93lfyrd0+A2tjBbswYxoFJHfAp4vEQqwXKLC0J0pPmJ6KKK4DuCiiigAooooAKKKKACiiigAooooAKKKKACiiigAooooAKKKKACiiigAooooAKKKKACiiigAooooAKKKKACiiigAooooAKKKKAIbu4W3hMjcnsPU1gTSvNIZJDkn9KsapP510VH3U4H171kWuraXdzSwWupWk8sWfMSOZWZMdcgdK5qkrswnK7LlFZcXiLw/Lv8rXNOfy1LPtuVO1R1J54FX5bm3heFJZ442mbZEGYAyNjOB6nANQSS0VSi1jSZVuWj1OzdbU4uCsykRH/a54/Gnf2npv26Ox/tC1+1yJ5iQeaN7L6gdSKQFunxSPFIHRsMKpxajp83k+VfWz+eWEW2QHzCv3gPXGDn0xRYajp+oCQ2F9bXQibZJ5MgfY3ocdDTA6qyuFuYQ44YcMPQ1PWDps5hul5+Vvlat6umEuZG8ZXQUUUVZQUUUUAFYmpXhncxocRg/wDfVXdYn8u38tT8z8fh3rFrCrLoZVJdAooorEyCiiigAooooA1dJvCSLeU5/uE/yrTrmASCCOCK6Gym8+2WTv0b610UpX0NoSvoTUUUVqaBRRRQAHpXn+ozm5v5pj/E5x9O1d3eNttJm9EJ/SvPB0rtwi3Zx4t7IKzfE1np99o00GqS+TbZVjLv2mNgflYHsc4q7exyS2c0cMrRStGyo46q2ODXmD+INY1Lw9qlxLMVXTrSK3nR41ZXuTLhmIIweBXRUmloznpwbd0df/whummxWL7XfG4+0/ajeiX98ZMYzn6cVht4W06a/wBJhstXkTTRDcQiRLgCWWRmyye4+9mrGn6rfXXie4SbxBHZiO9FnHYtGD5ibM7h33E9D04rE8MzzWen6HFFeeaW1G8Dq6KTGQG6cZUnr+PpWb5L7f1oapS7/wBanRP4JhuPENxJO80WlC2t4YoIpcCUR5+Vx1wOP1rUHhPTBrR1QPc/64zi38z90JSMb8euK4qyvvElxb2LHxJcr9r02a8bEKfK0ZOFHHQ96m1PxJrKjTNSuL+WCxeyglkW08stvY/MXRjkg9sUKUOwuWb6nZHwzp7eGY/D5ef7NGQUcNiRWDbgQfXNaUt1a2Ztre4ukSSUiOISN80jdPxNYfjm/urdtKtbfUP7OivbkxzXQAzGoQsMZ4GSAOa5rQ3utd8T+Gb6+umaVbW5YERrh/LlADYI43DGSPTitOdKXKkRytrmbPSqKKK1MjrfB85ksJISf9U/H0P+TW3XLeC2P2u4TsYwf1/+vXU15eIVqjPSoO9NBRRRWJsFFFFABRRRQAUUUUAFFFFABRRVTUdQtrGPdM/zH7qDqaaTbshNpK7LdQ3F1b24zNNGn1auT1DXry5JWFvIj9F+9+dZTEs25iWPqTk11QwjfxM5Z4pL4UdnJr+mIf8AXF/91Saj/wCEj07P/LX/AL4rj6K2+qwMvrMzt4dc02Q4FwFP+0CKvRSxyrujkVx6qc151UkE0sD74ZHjb1U4qJYRdGXHFPqj0SiuW03xHKhCXq+Yv99RyPqO9dLbzxXEQlhkV0PQiuWpSlDc6YVYz2JKKKKzNAooooAKKKKACiiigAooooAKKKKACiiigAooooAKKKKACiiigAooooAKKKKACiiigAooooAKKKKACiiigAooooAKKKKACiiigApk7+XC7/3VJp9Qaj/x5S/7tJ7Cexz45bJ6185eCbZo/GFnNeQ2djbyXGrNa3cKETXco3AwSN0xg5A74r6MrgPEvijw/o+uf2L/AMItLewWDx3F3cQQKY7Jpmwr46kk8kiuWO5jF6Hl+kx2Y+CesPJB4YW4/sh/Je0YG9I3/N5o+ld78R9W0/U5fB40nULe8li1Ln7PKHKMbWbHToeK2fGI8M+FY7L7L4LtdQuNVuPsUcNrBGrSFlLYOcZBC1iaf4s8Nrcaevhn4fyXV7Okk5it4I4pLeSFjGwbOPmBYjI9apvmHfqecadJaJ4XuIbWx09TJ4Skaae1mJkJDjcJ16b92cE81rY0/wC2SyN5P9vDxPpwt2P/AB8eR5UfC99mM+1ereFJtB1LUdc0uPwvBptxEkD6hG8KfvTKrNtbHXGDmufj8aaTd6tp91pPgSbUtVliuBE8SRCWKOCUxH5j29Panza7f1uFzzHwKt9H4h0bTdQklTS7ltXvLWeIEtECk0ciqPUFQ3413vwLOm2+vy2NrFYyyDR4XjvdPYrHPDuwvnR/wzc85PrW5b+KFGuf2Vp3w7vZrjTVjaQxCIfZGnXcw68Hk5x15qXwj4r0BvEkmmaT4Yl061vLqaBNQigVYrmeIZcHHI74J4NF32FJ3O/rpLV/Mto365UZrm639L/48Yvp/WiluOnuWaKKK6DYKKKKAMPWH3XpXsoArmJfFegxa+NCkv1W+LBNu07Q5GQpboGPpXR6h/x/S/739K8wt7qKz8Saxot3o097d32src2y+UdioY1Am3dPlIPfNcr1kzB6tnSQ+OPDMzXqx6kD9iieWU7GwUT7xXj5gPalh8beGptIutUj1HNtalRPmNgybjhflxnBJrzCdZ7rw7Dp0Vnd/aNI0e/ivFaBlCO/3QCRzn2qxfWOoQaV4gs9Qlu7rVJobBre6MfDW4dMAADGUJOafIh8qPTbLxZoF5aQ3VtfB45rlbVfkIYSt0UgjI/GodR8beG9P/4+r5l/fyW+FiZjvjxuHA7ZFcF5N1p8V7Jqi3d1qFjr8F1f3Plk+bAFwkiqB0A6gUljp+oapremXFncXmmR32p6hPDciD5hEyrg7W6bsHrRyr+vkLlR3F14+8LW9zDbvqDM8yq8Rjhdg4YZGCBz/Spr3xt4bs7SK6n1DEcsskShY2LExnDnAGcA9TWZNpMejeIPBWm2KzNa2bXC7jyRmM8k9sk1x2nSto7Q6hfWt0LeSPVbVWSBn/ePNlFwB3ApWXQEkelzeLNAiF0W1BCLWGOeUqCcRyfdYeoOe1dfoEm5XUdCAwr5p1XQNagtnuYoJ0ltdOsLa6h2E7o2UbvxVgpr6Q8O/fH/AFxH9KtJKSsOOjRtUUUVubBRRRQBHdLvtZUHUoR+led9OPSvSK4LV7c2upTw4wAxK/Q8iuzCS3Rx4tbMqVm6nFpOn6RfXFzZxfZQrXFyqx534GSSO54rSrI8aKz+ENXRFLMbKUAAZJO012TdotnLDWSRZtbfS7iWHWI7S38+SJSk5jHmBSOBn6VVvf7EsdSsoJLKEXF7O/lMkQ/1m35iT2OO9eb2ySJYzXelw6iNNgWyecMJM+arfvCAeTgYzjitGxuHm1u31fyrtrP+3pWDNE2VR48KcHkAmsfaX6f1c19n5/1Y7jQm0XVNOhvLGzjEIWSGMNHtKruIZQPQnNIbLQZdUS1bSbdpraFXjka3GxVzgAN0yPSvP5W1DS/CVlf2cc0d/p97PZzRMCuRMxAwO+CVIqbxBp15ptrqGnxNdP5OhQpuVmO6Tzl3Ee/X8KPaabf1Yfs9d/6uel31rZ31sYb23huYCclZFDLmiO0s0kikjtoVaFDHEyqBsU9VHoOBXmmp2ZsbnUrIrff2JBqNpJOiu7Hy2Rt+D1IzjOK6f4VyJJ4ZlaJ5Gi+2z+WZCS23dx156VcZ3laxEoWje51dFFFamR0HgtD9ouJOwQL+Z/8ArV1FY3hG38rTTKRgytn8Bx/jWzXl13eoz06CtBBRRRWJqFFFFABRRRQAUUUUAFFFQahdR2do9xJ0UcD1PYU0m3ZCbsrsqa7qiafFtXDTsPlX09zXG3E0txK0szl3bqTS3U8lzcPPM2Xc5Pt7VFXp0qSprzPNq1XN+QUUUVsZBRRRQAUUUUAFW9Mv57CfzImyp+8h6MKqUUmk1ZjTad0egWF3De2yzwng9R3B9DViuH0LUGsLwMxPkvxIP6126kMoZTkEZBrzK1L2cvI9KjV515i0UUViahRRRQAUUUUAFFFFABRRRQAUUUUAFFFFABRRRQAUUUUAFFFFABRRRQAUUUUAFFFFABRRRQAUUUUAFFFFABRRRQAUUUUAFMuE8yB0/vKRT6KAOXrx/wCJXhHxHqXjbULrTtOu5V1G0t7a2vLa5ESWoSTdIZR1Jx0P4V7VqcPk3TYHyv8AMKq1yK8Wc+sTz/4x6Ffatp3h+Oz0y81SOy1BJbiK1m8qUxiNlyHJGDkjmuEt/A2v6f8A2Cb7w3ql/Bb2typhsL0RywmSbeivICNxA6nvXvdFCk0ClpY8y0y48UaP4y1vUo/BWpXVvq0VmVKTR5hMcbKytk8kFv0rk18G69a3OkTX3hnVr+K3W/Dx2N2IHVpLouhLZGQV5xXvNFHNqHMec+HPCMl94+1PxNq9jqNhkWclmn2oqMpEAyuFOGwRg5qnoeh+Jbf4ni9h0VtLtvtc8l/cwz/6JeQMP3eIyTiXPUjFepUUcwrhXR2aeXaxp3CisTT4fPuVXHyjlvpXQVrSXU0prqFFFFbGoUUUUAYerptvWPZgDVTJxjJxWxrMPmQCVRynX6VjVy1FaRhNWYu5vU0BmHRj+dJRUEC7m45PHSjJ55PNJRQAuTjFG5s/eP50lFAC7m45PFaehJzLJ9BWYOTiugsIfItlQ/e6t9a0pK7NKa1J6KKK6TYKKKKACsDxdYmSFb2NfmjGH/3fWt+kdVZSrAFSMEHvV05uElIicFONmecUDg1qa9pT2ExkjBNux+U/3fY1l16sZKSujzJRcXZilmznJzRub+8fzpKKokqahptlqE9rNeQ+c1o/mQ5Y4VvXHQ/jVzc394/nSUUguVtVsLXVLJrO8RnhbBwrlSCOhBHIo0yxtNNso7OxhEMEedqgk8nkkk8kn1qzRRZXuO7tYKsafaveXcdvH/EeT6DuahjR5JFjjUszHAA712mg6Yun2+58Gd/vH09qyrVVTj5mlGm5vyNCGNYokiQYVQAB7U6iivLPTCiiigAooooAKKKKACiiigArlvGN2XuI7RT8qDc31PSuprgNUlM2pXEh5zIQPoOBXThY3nfsc2JlaNu5Woqmuqaa1+dPW+tzdg4MO8b8/So4Nb0ee7+yQ6lavcZI8sSDdkdfywa9C6OGzNCsHxjd30I0yy0+6+ySX96tu04QMY1KsSQDxnjvV5Nb0d7SW7XUrVreJgskgkG1SeACaz/Eh0bU9JtruTWo7NIpxJbXkUinZIMjjPB4J4qZO60ZUVZ6owtUv/FVrJJYm+ia7h0uS5DRICJCkowTxwSnBA703UPE+o3n2vUNLuvLsYVtI1AUHMkrAvyR2U4rY0rS9E0u7W6GqmV4bFlkMsgO+N33GQ/U/hVez0Hw5a6Z/wAIvb6mFeWcXYXevmHkMBj0wAPpWdpd/wCv6/I0vHsSeGbjX9Qvzqb38T2DXVxBJaMgHlKhKqVPUnI5z611dchZWfh7T9aivf8AhIv3bSyzWto8yiNZHJDsO55zwehrpv7QsfP8j7XD5vmCLZuGd5GQv1xzV0/h1M576Fmiqd7qmm2LMt5fQQMqhiHcDAJwD+dNs9Y0q8fZaahbTNtLYSQHgdT+FXdE2ZersfCt0bjTvLY5eE7fw7VxVrcQ3VulxbSrLE4yjqchh7Vv+DpSuovF2eM/mKxxEeaDNaEuWaOtooorzD0gooooAKKKKACiiigAooooAKKKKACiiigAooooAKKKKACiiigAooooAKKKKACiiigAooooAKKKKACiiigAooooAKKKKACiiigCC9t1uYSh4YcqfQ1gSI0blHXDDqK6aoLu1juV+bhh0YdRWc4c2qInG5z1FWbmyngJyu5f7wqtXO01uYtWCiiikIKcitI4VQSx6CpraznnI2rtX+8elbFnaR2y/L8znqxq4wci4wbCwthbQ7ernljViiiulKyN0rBRRRTAKKKKAAjIweRWFqNobeTcozGTwfT2rdpHVXUqygqeoNTOPMiZRucxRWjd6Y6ktB8y/wB09RWe6sp2spU+hFczi1uYtNCUUUVJIUU+KKSVtsaFj7Vp2emhSHuMMeyjpVRi5FKLYzSbMlhcSDgfdHr71q0UV0xjyqxvFWQUUUVQwooooAKKKKAGyxpLG0cihkYYIPeuY1bw/JGTLY5kTuh+8Pp611NQ3lwlrbPPIGKoMnAzWlOrKD0M6lOM1qefOrIxV1KsOoIwaSu4iittVs0nuLZTvzjI5A+tU5/DVoxzDNLF7H5hXZHFRe+hySwslscnRXRnwu2fluxj3Snx+F0z+8u2PsqVf1in3I+r1OxzNW7DTrq9fEMZ293PAFdVa6Hp8BDeUZWHdzmtJVVVCqAAOgArKeLX2Uawwr+0zP0jSYNPXcP3kxHLkfyrRoorjlJyd2dkYqKsgoooqRhRRRQAUUUUAFFFFABRTZJEjXdIwUepNUbXUWuL17dLd9q/8tDwCPWgDQPQ15y/32+pr0avPb6Pyb2eM8bZGH612YN6s5MXsjye9hceN57m5EUenDXIvMmWL96kgQFPm7ITwak8KPZtHqVnd3OnnzJLxRBFB/pgJZskN9M16Y0UTBg0UZDHLAqOT6mmrb26yeYtvCr/AN4IAfzrdUbPcwdXTY8gZoJtBvrazS1n2rYql3FFsUjzhhJE6bx3x1rd1DSLXw9qulzaxLbS281xdS3DCALbo7RYUBeg6fnXoawwqpVYYgpbcQEGCfX60ssccqbJY0kX+66gj8jR7HQPa6nht5bajFpcV1Aj/utGRJ42H3onlYfplTXSt9itvFUCIiXMs15bNJbyRlZ0fyxiWNx1jA6g8cGvTTHGxO6NDkYOVHI9PpR5cfmCTy03gbQ20ZA9M+lCo2e43Wv0PEb/AOWwiXzLOMvp9yoFxFvLkzt8sfHDnsa3I5obHW0uLsm3ii1a0MjS9UAte5r1DyIMq3kRZX7p2Dj6elK8ML53wxPk5O5Acn1pRo26g61+hxNzPp+r+JdSuLcw3lsdEba20Mu4OfXuKztU0uFvh14eurbNpcgQRGSFQrFZsI4PrkH9K9HSGFB8kMScY+VAOPSl8uPYE8tNoxhdowPTir9ldak+0tsNtLaGztYrS3QRwwoI0UdgBgVr+F8/21D9G/lWZWx4RjLarvxwiE/0p1X7jFS+NHYUUUV5J6gUUUUAFFFFABRRRQAUUUUAFFFFABRRRQAUUUUAFFFFABRRRQAUUUUAFFFFABRRRQAUUGqVzqMERKp+8b26fnSbS3E2kXaKxZNTuG+7tQfTNQm9uj/y2b9KzdVE+0R0FFYK6hdL/wAtM/UVZh1U5xNH+K01ViCqI1aKjgninXMbg+o7ipK0uWFFFFABRRRQAUUUUAFRSW8En34kP4VLRRYCt9gtf+eQ/M1JHbW8f3YkB+lS0UuVdhWQVm3DX0Go+YGzZ4y/GSv0rSopjERlZQykEHoRS1UZGtGMkQLQHl0H8PuP8KsxusiB0YMp6EUAOooooAKKKKACiiigAprxpIMOit9RTqKAK5sbUn/Uj8DQtlaqeIV/HmrB6Vn6RcXUzTx3EJTY/wApPUg8ilyrsKyL6qqjCqAPYUtFFMYUUUUAFFFFABRRRQAUUUUAFVJv9JuRCP8AVR4aT3PYVLdzGGL5RmRjtQeppbWHyYQmct1Y+p7mgCRVVRhQAPQUtFFABRRRQAUUUUAFFFFABRRRQAUUUUAFFV5buJG2LmR/7qDJpu27m++wgT0XlvzoAlnuIYR+8cA9h1J/CovMupv9VGIU/vP1/KpYLeGHlVy3djyT+NS0AV47SMNvlLTP6vz+QqwAAc4GaKKACuQ8WWxh1LzgPlmGfxHX+ldfVHXLH7dYtGuPMX5kPvW1CfJO5lWhzwscLRSsGVirAgg4IPakr1DzAooooAKKKKACiiigAooooAK6vwdbeXaSXLDmU4X6D/69c5p9rJeXaW8f8R5PoO5rvYIkghSGMYVAAK5MVO0eU6sNC75h9FFFcB3BRRRQAUUUUAFFFFABRRRQAUUUUAFFFFABRRRQAUUUUAFFFFABRRRQAUUUUAFNlkSKMu7YUU6sLUro3Eu1T+7U8e59aicuVEylZBe30lwSq5SP09frVSiiuZtvcwbuFFFFIQUUUUAOjdo3DIxVh3FbGn3wnxHJhZO3o1YtKCQQQcEdDVRk4lRk0dPRVXTbr7RD83+sXhvf3q1XUndXN07hRRRTGFFFFABRRRQAUUUUAFFFFABVSSN7ZzNApaMnLxj+Yq3RQA2KRJYxJGwZT3p1VZYnhkM9uuc/fj/ve496nglSaMPGcj+VAD6KKKACiiigAooooAKqt+71FT2mTB+oq1VbUQRCsw6xMH/Dv+lAFmigHIBHINFABRRRQAUUUUAFFFFABQeBRVW8ZpHW1jOC3Lkdl/8Ar0AJbf6RObpvuLlYh/M1bpFVVUKowAMAUtABRRRQAUUUUAFFFFABRRTJpY4V3SOFHvQA+kZlUZYgD1NVvPnm/wCPeHC/35OB+ApVtFY7rh2mb0PCj8KAA3e87baNpj69FH40n2eab/j5mOP7icD8+pq0AFGAAB6CigBsUccS7Y0Cj2FOoooAKKKKACiiigAooooA5/xLpBl3XlquZMfvEH8XuPeuXr0isfWNDhuy01viKbv/AHW+tdlDEW92RyVqF/eicfRU95Z3FpJsuImQ9j2P41BXanfY42mgooopiCiiigAp8EUk0qxRIXdjgAVc07Sry9IKR7I+7twP/r11ml6Zb6fH+7G6Q/ec9T/hWFWvGHqbU6Ep+hHoemrp9v8ANhpn++39BWjRRXnSk5O7PRjFRVkFFFFSMKKKKACiiigAooooAKKKKACiiigAooooAKKKKACiiigAooooAKKKKACiiigCnq03lWpVfvP8o/rWHV/W33XKp2Vf51h6nqlnp0tnHdyFGvJxBCApO58E446cA1zVHeRhN3ZdornB428OtY215HdSSxXMcskXlwszERkB+AM5GRxVeH4heGJrB7yO5uDGsgiUfZn3SOc/Koxljwc46VHKybM6uisnSvEej6pcW8Fjdec9xbtcx4UgFFbac+hB4x1qlP400KHWpNHaS6a6ilELhLZ2VWOMAsBjuKLMLM6Oiuf0HxjoGtagdPsLtzcfNtWSJk37ThtpIw2PappfFWhx6bqWoteZttNmMF0wQnY4xkY79RRZhZm1RWDf+LtBslu2mvD/AKKYQ4SMsWMozGFx94kDtVW58e+Gobezm+1TyLdq7RCK3d2+Q4YEAZBBPQ0crCzOwsJvIuVb+E8N9K6CuQ0+6ivrGG8t9/lTIHTepU4PqDyK6qzfzLWN+5XmtqT3RpTfQlooorY1CiiigAooooAKKKKACiiigAooooAKrTwvHIbi2+9/GnZ//r1ZooAjt5kmj3J9CD1B9DUlVriFhJ9ot8CX+Jezj0NSW8yzJlchhwynqpoAlooooAKKKKACkkUOjI3QjBpaKAK+nsTaqrfeQlD+FWKqw/u7+WPtIBIPr0P9KtUAFFFFABRRRQAUUUUAMnlWGJpG6AfnUdlGyoZJf9bIct7egqP/AI+rv1ihP/fTf/Wq3QAUUUUAFFFFABRQeOtVnvI92yFWmf0ToPqaALNQzXMMR2s2X7KvJNR+Vczf66Tyl/uR9fxNTQwRQj92gX1Pc/jQBDm7m+6Bbp6nlv8A61PitYY23kGR/wC85yanooAKKKgvrqGzt2mmbCjoO5PoKaTbshN21ZOSAMkgD1NZd5r1hbkqHMzDsgz+tc3qurXN+5BYxw9owf5+tZ9dlPCreRyTxX8p0cnihs/u7MY/2n/+tSJ4ofPz2a49n/8ArVztFb/V6fYx9vU7nY2niGxmIWTfCx/vjj861kdZFDIwZT0IORXnFW9O1C5sZA0L/L3Q9DWM8KvsmsMU/tHe0VU0vUIdQt/Mj4YffQ9VNW64mmnZnYmmroKKKKQwooooAbJGkiFJEV1PUEZFZd14f0+Ykorwn/YPH5VrUVUZyjsyZQjLdHNS+F2/5ZXQP+8tR/8ACMXP/PzF+RrqaK1+s1O5l9Xp9jnYfDC/8tron2Va0rTRdPtiGWHzGHd+a0KKmVact2XGlCOyAcCiiisjQKKKKACiiigAooooAKKKKACiiigAooooAKKKKACiiigAooooAKKKKACiiigAooooAKKKKAMHVf8Aj/k/D+VcX4+hml1DwwYoncJqys5VSdo8qTk+grttYXbek/3gDVQEjoSK5JaSOd7s8X+Fui6tpfinw/NLFcCyns7mcbkI8mU/K6n0ztUitOw+0aZofhrVLq1u/s+n63eyXGyJmdFdpArbRzjJFeqlmOeTz15o3NnOTmm53YOVzx/wpdnw5q+m6hqtjqEcM9ldlfLtXkYeZc71yFBIyvPNXPD+q/Z/HOqXL6hrdpb3l7HJFaJp7NFcK0agF225WvVQzDozD6Gje+Pvtj60c3kDle54x4Sh1DQ7zTNU1SO/urVYL37FF5Zxaz7myCAM4cDgnuaz10nXdN8La3YX9m7HWtPjvB5IZz5vmgsG4+VsPyPavdwzZzuOfrSBmHRiPxo5x8+p4lp2l6poeq3kt9b3U9vpWrWTeakRdjborhWAHLYBGcVo61fPJrmj6xBFqvhu3kgu8S2dkZZGy6YZkxxvxnnnivXNx45PHSlDMOjMPoaOcXMVdMuUvNOt7qNpXWWNWDSoUc8dSp5B9q6XSf8AjxT6n+dYZ5OTya3tMXbYx+pGaql8RVPcllnhiOJJUU+hNSCqt/YW97s85clGBBHBo8m5i/1M28f3ZP8AGug2LVFVRd7OLiJ4v9rqv51YR0kXcjBh6g0AOooooAKKKKACiiigAooooAKKKKACq9zAxfzoCFmH5MPQ1YooAitp1mU8FXXhkPUGpaguYC7CWJtky9G9fY+1LbT+blWXZKv3kPb/AOtQBNRRRQAUUUUAQzRM08MqYyhIOfQ1NRQTQAUUwyxjOZF4680okjJADrz05oAdRRRQAVFdGXySIRlzwD6e9S0UAMgiWGJY16Dv6n1p9FFABRUc08UI/eOAew7n8Kh8y6m/1MflJ/fk6/gKALEjpGu52Cj1Jqv9qeU4tYS/+23C/wD16dHZxht8paZ/V+34VYoAqi1aQ5upTJ/sLwv/ANerKIqKFRQo9AKWigAooooAKKKKAAkAEngDrXD65qDX94WBPkocRj+tdJ4nuDb6U4U4aQhB+PX9K4uu3C0/tHHip/ZCiivPNZ+IU2n3Wraf9lVru3uhFacHa6cbi30/qK6pTUdzljBy2PQ6K4nTvEmrXurXsK3mkxpbTyp9mbd57ogzkdv/ANVVF8Y65b6PJdXkFi8kumm+tjFuwMOFKuD9e1T7WJXspbHoNFc3F4kL+O/+Ef8ALXyfsgfzO/m43bf++a6StE09iGmizpt5JY3azx9uGX+8PSu8glSeFJozlHAINedV1fg64MlnJbscmJsj6GuXFU7rmOnDTs+U3aKKK4DuCiiigAooooAKKKKACiiigAooooAKKKKACiiigAooooAKKKKACiiigAooooAKKKKACiiigAooooAKKKKACiiigAooooAKKKKAM3XIsokw7cGsmulmjWWJo26MMVzs8bQytG/UGuerHW5jUWtxlFFFZGYUUUUAFFFFABRRRQA6JDJKsa9WOK6VFCoFHQDArM0W35Nww46L/jWpXRSjZXNqasrhRRRWpoFV3s4S26PMT+qHFWKKAKv+mQ/3bhf++W/wp0d5CzbGJjf+64xVimyRpIu2RQw9CKAHUVVNoY+baZ4v9k8r+VHnXEX+vg3D+/Hz+lAFqioobiGb/VyAn071LQAUUUUAFFFFABRRRQAVDc2/m4dG2Sr91x/I+1TUUAQ2szSApIhSVPvDt9RU1FIzBVLMcAdTQAtVrm9hhyud7+i1UuLuW5fybUED1HU/4VNa6fHGA0vzt6dhQBAbm9uSfJQovsP60o0+4k5mm/Mk1qAADAGBRQBnDS07zE/hQ2lr2mP4rWjRQBlmxu4uYZs/Q4pFvLqBttxHuHuMGtWkZVZdrKCPQ0AQ211DP91sN/dPWp6z7rTx9+3O1h/Dn+VNtL5kfybrII43H+tAGlUM8c0jAJN5aY5wPmNTUUAQwW0MJ3KuW7s3JP41NRRQAUUUUAFFFFABRRRQAUVDNdQRHDSDd/dHJqm91ftfpHDa4gZclpOCKAM/xqx8q2XsWY/p/wDXrma6rxnEWs4Zf7j4P4iuWHWvTw38NHnYj+IyMTRbGk8xNi53Nu4GOua5G88P6fc2+rwNqNl9qv7hpYpCQWiDbcr+O2s62vrJPBPiWza6hW4aa9xEXG49e1MXStM/t+1l+wweYfD7XBbbz5gC4f60OXNbT+n/AMMEY8vU0NP0ia1vr2S31nRmtriaSaTMQMqq4wRvzxUEXg6eXRZY7vW7aVVsDZW0kceEjTcGLMc8niubtbe1/wCFcswtNFW5e3tghgfMrgumfNHbnGamkMq+EtT0eOLyb2/1YWz2NqpIgAALbAeoKrn8azuu3Q0s+/U6k+FYbfVYtYl1JE1FtQE6uzkI0eNvlhc9dveutNxAFZjNGFVtrHcMA+n1ry+G60nVHtZPEjbYYdDaM7zhkmSXaxT/AG8Ae9bEmjwyePbC3jnc6ddQLqMkDj/WSxAKrH65BPuK0jL+VGUo/wAzO8rd8GMft8y9jFn9RWFXQ+C4yZ7ibsFC/mf/AK1Ov/DYqH8RHT0UUV5Z6YUUUUAFFFFABRRRQAUUVBe3cFnCZbhwq9vUn2ppNuyE3bcnqG4ura3H76aNPq1crqWv3VwSlvmCL2+8fxrIYszFmJYnqScmuqGFb+JnNPFJfCjtH13TFP8Ax8bvopNLHrmmOcfaAv8AvAiuJorX6pAy+tTPRILiCcboZUkH+yc1JXnMbvG4aNmRh3U4NbemeIZ4SI7wean94feH+NZTwrXw6msMUn8R1dFR208VxCs0Lh0boRUlcjVjqTCiiigAooooAKKKKACiiigAooooAKKKKACiiigAooooAKKKKACiiigAqpqNoLmPcvEi9D6+1W6KTSasJq5zLqyMVdSrDqDTa6G7tYrhfmGG7MOtZNzYXEOSF8xfVa55U2jGUGipRQeDzxRWZAUUVJFDJKcRozfQUDI6t6fZtcPubIiHU+tWrTS8ENcHP+yK0lAVQqgADoBW0KfVmkYdwVQqhVGAOgpaKK3NQooooAKKKKACiiigAooooAimt4ZuXjG7+8OD+dReTcxf6mbzF/uyf41aooAqi72HFxE8J9eq/nVhHV13IwYeoNOPIwearvZxFt0e6J/VDj9KALFFVc3kPULcL7fK3+FOjvIWbaxMb/3XGDQBYooooAKKKKAA1lXU0l7OIIf9WD19feptWuCqCBPvP1x6VNp9uLeEZHzt97/CgCS1t47ePao57n1qWiigAooooAKKKKACiiigAqve2qXCejjoasUUAZmn3Dwy/ZbjjnCk9vatOqWqW3mR+ao+devuKfplx50GGPzpwff3oAtUUUUAFFQy3UEZw0gLf3V5NR+ddS/6qDYP70hx+lAFqoZbqCM4aQFv7o5NR/ZXk5uJ3f8A2V+UVPFDFEMRxqv0FAEHnXMn+pt9g/vSHH6Uv2V5P+Pi4d/9lflFWaKAI4oYoh+7jVfoKkoooArapai8sZbfuw+U+h7VwLqyOUYEMpwQexr0eud8T6Szk31suT/y0Ud/cV1YaqovlZy4mm5LmRxbaNo7TNM2l2ZlbO5zCMnPXJqx9ltt4f7PFuEflA7RkJ/d+ntU1Fd9kcV2UIdF0eHd5Ol2ce4YbbCBkZz/ADA/KpxY2f2v7Z9kg+05z5uwbs4x1+lWKKLILsqS6Xpsu3zdPtX2SGRd0QOHPVvqasGGE3C3BiQzKpUSY+YA9Rn0p9FFguwrt/DtmbTTUDDEknzt7egrF8N6S08i3dwuIVOVB/iP+FdXXFiqt/dR2Yanb3mFFFFcZ1hRRRQAUUUUAFFFFAEF9dRWds88xwq9B3J9K4fUb2a+uDNM3+6vZRV/xTfG5vvs6H91Dx9W7msevRw9LlXM9zz8RV5nyrYKKKK6TnCiiigAooooAvaPqUun3AZctEx+dPX3+tdvbzRzwpNEwZGGQa86roPCF8VmaxkPyv8AMnse4rlxNK65ludWHq2fKzqKKKK887gooooAKKKKACiiigAooooAKKKKACiiigAooooAKKKKACiiigAooooAKKKKAGSRRSffjVvqKiNjan/liv5mrFFKyFZECWlsp+WFPxGanACjAAA9qKKEkh2CiiimAUUUUAFFFFABRRRQAUUUUAFFFFABRRRQAUUUUAFNkjSRdsiKw9CKdRQBV+yNHzbTNH/sn5lo8+4i/wBfAWH9+Pn9OtWqKAGQzRzKWjYMB19qeTgEnpQAASQACetVtSk8uzfHU/L+dAFOyX7VftO3Kg5H9K1ap6RHttd3dzmrlAHMfFO+1rTfAmpXnh9Ha/jjGwom5kXI3MB3IGT+Fcz8KtSuhJqVwviv/hINAjtVmE9ywFxBMOXVlHIXGTz6V2vjOx1TUvDN7Z6LqBsNQdP3E47MDnB9j0/GvM28G+NrxfEmsS6fpmm6lqenLp6W1rMNj5Yb5XPTOM4780u4+xH8OvGutav4T8ZtqFzOl5HBLqFgzcMkLo2zb7KVH50nwwvP7Ut7e/HxH1HUNSisWuLnTGKlVOwgg8Z4JFXT8Mb7Q77/AIp2SS4trvRLjT7z7Tc5Icp+7K56LuzwOldn4P8ADn9k+BrPTpLK1i1JLAQSvGq5LbcH5h15p9/67i/r8jzn4PXh1+TSJ7n4lajcar/rp9KO0ghScqeM4wB+dd18adbvdE8CXD6XJJHqV3LHa2hj+9vc9vfAJrnPhpovjzw3BpOl3PhnQRa258ue9WcGfYWJY8Dk810HxE8J33izxFoMErPFotm8k9zJDP5cvmbcJtxyO/PvQwRxnjfxxrMfwo8JeItNupUvXvY47pV/5asiOHVh6ErmqOueNNV1DR/GepaTrFzFbrJpzWRVhmBZAd4H48H6Vs2/w8160tbTR4Y4ptNsfEy6hbtJMCxtSp3Bs9SCfxqhJ8K9csNF8Y6XpUdu8OoXltNpwaUD5EdmKt6Y3Y96H/X4AdV4IuNc0f4iX3hHUdbn1m1/s9L2Ga4QCSMlypXI6jivRa4PwRoPiZ/GN74t8Ux2VrcyWaWcFrauXCoG3Fi3rk13lAgrJH+h6njoj/yNa1Z+tR5jST0ODQM0Kint1mYb2faP4Q2AaW1k8y3jfuVGfrUlADIoYohiONV+gp9FFABRRRQAUUUUAFFFFABRRRQBiatoENyxmtSIpTyV/hP+Fc5d6feWrETQOB/eAyPzrvqK6KeJlHR6mE8PGWq0PN6K9Bks7SQ5e2hJ9dgpEsbNDlbWEH/cFbfW12Mfqr7nDWtndXLbYIXf3A4rodK8OrGRLfMHPaMdPxNdAAFGAAB7UVlPEylotDWGGjHV6gAFAVQAB0AooormOgKKKMj1FABRTTIg6uo/GmG4tx1mjH/AqAJaKgN5aj/lsn4Gop9StYoXk37tozgCgC5UN9N9ns5Zz/AhP40ljdxXkIliDAf7QxVPxQ23Rpv9ogfrVQV5JEzdotnFsxZizHJJyT70lMmkjhheaVgkaKWZj0AHU1z8XjXQXtJrozTxRxGPd5kLKSrttVwD1UnvXrOSW7PKUW9jF123kvviFc2z2uo3UC2tuf8ARrsxLDlmyxGef/rVWWTb4/1PTl1WdrW2gluYIt7Y84oNy577R82O2a0fEU/g+41KS7voL2a7EwsybcSZZgu8ABeowetJcX/g61itmntLuJnkku/mhfzI93yM8ncKc454rBpd0dCfkcrBDrcPgq41LdfwWktnEP3l2XaaUyD507oMcVaaa9k8PbF+3mE66kEdmbs/aEUDDRl+2T0rt9eOg6Z4dt7C8hkexcrFBBCrO74+YBQOT0zWJq1/4Hn/AH11FcyLqAW8keFHwChK72x90jkGk4W0uCnfoUvEFjNb2WnrGNSigWGaaazF9m5jbj97nPzhf7ue9MvJ5P7YtdTl1a7ntSLTyruCTiDcBkSxf7eevPWtS6j8DskOmzpKyRXSQxuZH+/Ku4DfnlSMe1STS+CZ7+K+mt9kltHIQSrKgWA4O4dDtPTNPl13BPTY7M9TT7WVoLiOZfvIwYVzcPjHRJbcTtLPDmdICs0LIys/3SQegPrWtpuoW2oJO9szEQzvA+Vx86nBre6loYWcdT1GNg6K69GAIpaqaM5fSrZj/wA8xVuvIkrNo9VO6uFFFFIYUUUUAFFFFABRRRQAUUUUAFFFFABRRRQAUUUUAFFFBIAyTgUAFFU59St4yQpMh/2aqPq0hPyRKB7nNQ6kUS5pGvRWN/alx/dj/I1JHqx/5aQ/98ml7SIudGrRVe3vLebhXw3o3BqxVpp7Fp3CiiimAUUUUAFFFFABRRRQAUUUUAFFFFABRRSF0HVlH40ALRUTXNuv3pox/wACphvrX/nqD9OaALFFVvt0R+4kr/RDSfanP3bSc/UYoAtUVW866PS0x/vOKN18f+WcC/ViaALNFVtl8es0K/RDR9nuT968b8EAoAs1Q1tsQIvq39KvICqBSxYgdT3rP1z/AFcX+8f5UAXLRdttGv8AsipaZB/qI/8AdH8qfQByHi/xBqOl+NvDWk2vlfZtR+0efuXLfIgK4PbmuE8MfFXVtW0HR2ZrVdRfXorC9UR8GF9xDKM8HjH4V1/jvTdQu/iF4RvLWznmtrb7V58qISse6MBdx7ZNeXaP8PtctP8AhCdYi0m8jmW/C6nB5ZDIFlLJKw9NuRn6UR31/rUGdvZeLfHeo6jca1ptjaXWhwau2nNYRxsbkorbWl3dBjrXU+ANev8AWtS8TW96Yimnao1rb7Fx8gUHn1PNcZ4ffxr4du7zwxpnh6czXGuSXQ1GRN1p9mkfcxJz97Hbrml0DV9e8J+I/FEZ8E69qEN9qz3EM9vBlChAGcn6UL+vwB7/ANeZa1Hx1rsHhLxtqUZtvP0bUzbWmY+Nm5R8wzyeTUXiDxn4xm8T6hp3h/8As1DpNrDO1pOpM2oF0DERgdhnH1rD1/SvEwt/FPhaDw1fznxDqKXdveKv7iJGKswc/wAJXGCKvfFPS9YutQuLGTwlNqbG1iXRdSsEKyW0oGG8xwcgZ5HbFIDU8SeM/FMera3aabDDBJZ6BFqccEsW50kLLvRuey5H1FaF542vdQvPBdpobQb9bT7VdFl3eXAq5cD0O7jPtUPhbRNYj+JdxcaxayyxP4at7We6KZjlmBXeM9CeprJ+Dfg3WNH8VaxPrEMwt9Njaw0lpFwGhZ2fcp7jp+Zqv6/P/gAT+B9b+IXiZI9Rj1rw9DaG8kiNu8TecURyDjB64FesV4P8N9PXQdSgmv8A4aa3LrC30pGpLAQqq7kA9egU+le8UuiDqFVtUXdZP7YP61ZqvqP/AB5SfSgBmktusl9iRVuqmkHNkP8AeNW6ACioJLbzHLfaJlz2VsAU37FH/FJMfq5oAs5pCy/3h+dVxY2/dWP1c/40v2K1/wCeCn680ASmaFesiD8aYbu1HWeP/vqhbW2XpBGP+A08QxDpEg/4CKAIjfWo/wCWwP05pPt1ufus7fRDVgKo6KB+FLQBW+2L/DDO30jNH2pj921nP1XFWaKAK32i4PSzk/FhR5t4elqo+slWaKAK26+P/LKFf+Bk/wBKMX5/itx+BNWaRmVfvMB9TQBX8u9PW4jH0SjyLnveH8IxU3nRf89E/wC+qcCD0IP0osBX+yyH713N+GBR9jH8VxOf+B1ZooArfYYe7Sn6yGl+w2vePP1YmrFFAEAsrUdIE/KnC3tx0hj/AO+RUtFADRHGOkaj6ClZVZSrAEHqKWigBFAUBVAAHQCs3xQu7Rpv9nB/WtOob2EXFpLCf40K1UHyyTJmrxaPMNet5LvRL61hAMktu6ID3JUgV5tqGmajrNgy/wBk6hFHHZ2dlIskRViyyguVHcAc56V6uysrFWGGBwR70lepKmpO55sajieSxaPrVgiLdQ6sTb6uxNxZQlpTGItquvBzkAc1reJFvJorS7sdN1trprQwxzvDl5WDD93PGRjaeueK9EoqVRsrXK9rrexzHitbuFtA1L7FLOLG433MVqm5lBiZflA6gE1zmieGL28vLSHUF1CxtpLKdpvK+XcHmLCNzg9VPI616VRVOmm7slVGlZHmeu+G7q91K7sYbO4itX1O38qRUOFRYCu4H0BxzWfbaFr02ji3n0+4N01neq5ZCAXZ1I5/2sEj1r1yip9iivbM8v1fS77xFLcXH9m39vbXVzZxfvYisihFYM+OwBI5rqPhpaajZaDcQ6rG6XX22UuWXG/n7w9Qeua6ipbWFri5jhXq7Bacaai3IlzclyncaMhj0q2U9fLFW6RFCIqLwFAApa8uTu2z00rKwUUUUhhRRRQAUUUUAFFFFABRRRQAUUUUAFFFFABRRTLiVYYmkfoP1oAZdXEdvHuc89h3NYt3dTXDfM2F7KOlR3EzzymRzz2HoKjrmnNyMJTuFFFFZkBRRRQAVestQkhIWUl0/UVRopptbDTaOmjdZEDowKnoRTqwtNuzbybWP7tjz7e9bo5GRXVCXMjeMrobLJHEheRgqjqSaiS8tWjWQTJtIyOadc28NxH5c0YdfQ023tLe3iWOOFAF6fKKooQ31r/z2B+nNJ9uiP3Vlb6RmrAVR0AH4UtAFb7U5+7aTn6jFHnXR+7aY/3nFWaKAK26+P8AyzgX6sTRsvj/AMtoV+iE1ZooAreRcn714w/3UFH2Mn71zOfo2Ks0UAVvsMH8Rkf6uaUWVqP+WKn681YooAjWCFfuwxj/AICKeFUdFA+gpaKACiiigAooooAKKKKACqWsrm1Df3WFXajuo/Nt3j9Rx9aAGae26zjPtip6ztFk+R4T1ByBWjQAV5fF8SNam1aW7t/DyS+HYdT/ALNkmSbNyH3bd/lj+HP6V6hXgms3FxD43lbRNJ1LSPFZ1cKYbZXNpeW27mWTI28rkk//AK6Fugex12qfEXXotW1O407w4t5oOk3q2V3MJv37OSAxRO4G4VeuvHl3DB42lWxgP/COorW+XI87MZb5uOOlczp/iHUPB+s+JtFh0S8u9Y1DWvtNhF5LeVNE+0Ft4GBgA1j+KfCq6refEnVLhdSS4tVR7ZIJWWOU+UcgqPvjIpN6D6nX6r8QvEMlwtt4e0G2vJLXSotS1AzXGwIrrnYnqcA0XvxI1fUXsofCOhw3kkmlDVLn7VP5YjiJxtHq2Qa5eW+bwvqd5calp9+0eseGba2s2ht2kDTKhBQ46HnvUOlfavAl3YXGvadfLHd+FksYzDA0mJw5by2x0PI6031/rv8A8AS/r8Dv/DnxBbXNf8O2dvYLHa6vpst4zO/zxOjFSuOhGQeam8d+LtY03xHY+G/DelW99qdzA9y32mbyo1jXjAPcmvN9Aml8F6t4IvNcsL5Eg0W4WZYbdpGRpJGZQQo4OCK3PiFr2g+II9I1O/0XVE0hhMseqQQyx3drOuMKFAyFb34NDBHpXgnXG8ReGrTVpLKWyllBEkEg5R1JBHuMjg1s1yfwkm1yfwFp0niDzjekNhplxI0e47Cw9duK6ymxIKp6u220K/3iBVysvVWMtzHbr1/qaQy5pq7bKP35qxSIoVFUdAMCopbmGJ9kjFTjqRx+dAE1FNSRHGUdWHsadQAUUUUAFFFFABRRRQAUUUUAFZep63aWZManzpR/Cvb6mszX9cZ2a1smIQcPIOp9hXPV2UsNfWRyVcRbSJqXmu6hcEhZBCnonX86zpJZZDmSV2PuxNMorsjCMdkckpyluwqWK4niOY5pEPsxqKimTc2LLxBewkLNtnT34P510Wm6pa3wxG+2TujcH/69cLSozIwZWKsOhB5FYVMPCW2hvDESjvqej0VheH9a+0FbW6YCb+F/73/163a4JwcHZnfCamroKKKKgoKKKKACiiigDkPFVibe9+0Iv7qbk+zd6xq9CvbaK7tngmGVYfkfWuH1KxmsbgxSjj+FuzCvRw9XmXK9zz8RS5XzLYq0UUV0nOFFFFABRRRQAV0PhCxLSNfSD5V+WP3Pc1m6NpsuoXGACsK/ff8AoPeu2gijhhWKNQqKMAVyYmrZcqOrD0rvmY+iiiuA7gooooAKKKKACiiigAooooAKKKKACiiigAooooAKx9an3zCFT8qdfrWux2qSegrmpXMkjSHqxJrKq7KxnUeg2isTxP4m07w89pHfR3Ukl2zLElvCZGJUZPA9qZp3izS76eG3SO8hlmt5bhUmgKHZGQGyD9eKwszKzN6iuSufiH4et4rORhfOl3bm5Qx27NtjDbSzY6cirGteOPD+l/ZfNnmuBcQC5U20RkCQn/lo2Oi0crCzOlorlr/x94dstSNlNLckKkcjTpCWhVZBlCWHQEUXXjrRoNWn01bfUriaCQRyNBas6AkAj5h9aOVhZnU0VnJrenv4im0BZib+G3Fw6Y42E46+tUNO8Y6HqCWDWs0r/brp7WIbORInUN6UWYWOgra0efzLfy2PzJ/KsWrmkybL1R2YYNVTdpFQdmblFFFdRuFFFFABRUVzPHbpukbHoO5rIutQmmOEPlp6DrUSmokykkbEtxDF/rJFX2zVdtStQfvMfotYZ5OTyaKydVmbqM211O1J+8w+q1PFdQS/clUn0zXO0UKqw9ozqKKwba+nhIG7ev8Adate0uorlcocMOqnqK1jNSNIyTJ6KKKsoKKKKACiikZlUZYgD1NAC0VWN4rHbbxtMfVfu/nSeTczf66by1/ux9fzoAmlnhiIDyKCeg71JUUNvDDyiDd/ePJ/OpaAMq5DWeoCZR8jHP8AiK1FYMoZTkEZFRXkAuICnQ9VPoapabcNE5tZuMHAz2PpQBp0d6KKACiiigAooooAKKKKACiig0AMmkWKJpG6AVnaYjTXL3MnY8fWm3kzXlwsEPKg9fX3rTgiWGJY16D9aAH0EAjBGRRRQBXezt2O7y9jeqHaf0pv2e4T/U3TH2kGf1q1RQBV827j/wBZbhx6xt/Q0q3sGdrlo29HGKs0jKrDDKCPQigAVlYZVgR7Glqu1lb53KpjPqhxTfJuo/8AV3Aceki/1FAFqiqc11PbwvJNakhVJzGc0/TrxLy3EiqyHHKsORQBZrC8V6iYIhZwtiSQfOR2X/69bjsqIzscBRkmvPNTupLiee62l2bLKufyFdGGp80rvoc+InyxsupHRXP6d4ot746csdu6m7t5Z5QWH+jrHwwb3zxTdH8V2uqW2lTwW7hdQnlhAJGYygJyfqAPzrv549zh5JdjoqKwb/xJHaXN5CbV2NrcW8JIYfMZSAD+GazJvHtnCp8yzkVzay3Ea7x8+yQoV+vBNJ1IrdjVOT6HY0Vz+neJPtmtGyTTpxbmVoUudwIMijLAr1A7ZpdQ8TQWd7eWrW7M9tPbw/fA3+d3A9qrmQuRm/RXKXPjOGHT0vDYykNBczbQwziFtpH40+18b6VdNfNbBpIbOxW7kkBGOR9z6jip9pHuP2cux1IJBBBII6EV2vh7UPt1n+8P76Ph/f0NeQT+NrGKDTJWgfbqFnJcx/MOGRc+WffORXZeDNT3tY3oBjju4kZlJ6BwCPyzWdaKqRdt0aUpOnJX2Z39FFFeaeiFFFFABRRRQAVDeWsF3CYZ0DKfzH0qaimm1sJq5yOpeH7m3Je2/fx+g+8Pw71jOrIxV1KkdiMV6PUU9tb3AxNCkn+8tdUMU18SOaeFT+FnnlFdu+iaYx/49gPoSKWPRdNQ/wDHqp+pJrX63DsZfVZ9zioo5JXCRozseyjNbemeHZpCJL0+Wn9wfeP+FdNDDDCu2GJEH+yMVJWM8VJ/DoawwyXxajLeGK3iWKFAiDoBT6KK5TqCiiigAooooAKKKKACiiigAooooAKKKKACiiigAooooAivDi1lP+wa5yukul3W0i+qmubrCtujKpueefFmb7Pr/hq5bU59KRJZ915DD5rRZjx93vnp+NUdR1uxt9Z0jXLjULi8sW0e6s/tzW7KZZsrwVA4JxXqDKrfeVW+ozWJ4v1pfD9ja3Ulkk9q93HDMeAIlc4D49jj86zT2RNzyiXSdfNlpsOny3NldxeGJXeMJzKhmBMZz0JU5/Cr9zqGl6esk8MVxBYah4WFpYgxsxaUHBjOB97NehSeJol1vW7U24Nvo9os09zu6uwLbB+Az+IrP0/xrb33hzQdXi09canfLamIkfuGJOT068D86q7fT+ncd32OU8N+FbnV9Zv9Nvr+8sLVNN09Lu2jQfv8R/dLHpgjt61Jpuo2uj/EDWluPEV3pcA1CPbZJaGRLhQgHLdvSvQdT1oWXifTNH+zBzfxTyGXONvlgHGO+c1zEHjjUNQOmx6V4ahu7m+iuJSj3CR7Fik2H5m4OetCbYlc5vTW1RPH6+M5LUrp97qklh5u47vK2+WuV7KCuc+1ZXgfS9QsPE3hi42yGxvr+eZlKn93MjOp+mVx+Vegat4y1OxuEsR4Z868hs/tt9Atwn7mPcRhP77cE8V2dpJHcWsNxHHtSRBIoZcEZGenY0czS2BslqW0OLqI/wC2P51FU1ku67iH+2Khbkrc6Kiiiuw6QqK6nW3hMjfgPU1LWDqVx59ycH5F4X/GonLlRMpWRDcTSTyGSQ5PYelR0UVzGAUUUUhBRRRQAU6N2jcOjFWHQ02igZ0FhdLcxZ6OPvCrFc7aTNbzrIOnceoroVYMoZeQRkV005cyNoSuhahmuoYjtZ8t2VeTVSSyupNQ8+S6IhwVMa8cfWrsMEUIxHGF9+9aFkPmXc3+rjEK/wB5+T+VKtnGTumZpm/2jx+VWaKAAAAYAAHoKKKKACiikdlRCzsFUdSaAFqpqFn543pxIP1qW2lebc/l7Y/4Cep96moAzbK9KHybnII43Ht9a0gcjI5FV7u0juBz8r9mFUc3licEb4/zH/1qANaiqcGoQScOfLPv0q2rqwyrA/Q0ALRRRQAUU15I0GXdV+pqnPqUKDEYLn8hQBdZlVSzEADqTWZd3Uly/kW4O09/X/61NEd3fMGc7I/fgflWjbW8dum1ByepPU0AMsbVbeP1c9TU7ttUsc4AzxS0UAMhmjmXdGwYfqKfUE1qkjeYhMUv99f6+tM+0SwfLdJ8v/PRRx+PpQBaopEZXUMrBge4paACiiigAooooACAwwQCPQ0DgccUUUAUPEMpi0e4YHBK7R+PFcNXZ+K8/wBjSY/vL/OuMr0MIvcODFP3zj4/CNxbnxA9rdRhtRUx2uc4gRiS4/Mk1BB4R1PS7mFtHu4JIre5+0QrdMc5MWxgcD6Gu3pk/wDqZP8AdP8AKtfZxRl7STORn8Pateag1xPd2CwXMsE13sJJR4jkBPY4HWs3UfAM17ZtDJeW6zx27LEwJ+VzMXyfYqSK53ShNDompeafsxk0zzI0SRm+0gzcyHPRlxjA9avecV1S+OGa7kbUElcTt5gQIdoZOm0DGDxzWF4vdG9pJ6M6fT/C89r4mi1CS5tPs0M8lwjAkSsXXGw9toOTmnav4UTUNautS3WhnmuLaS3dvvIsf3wPrxXKtBcXmj6o2qxReZBolrJb+VKxAwp2senzY61d1K3sNN8Q2BjdmCraBIVldZYSzdY88OCc7hWl1orf1r/kTZ9/60NKXwfqLwz2st7ZiFYbiGzPIZjM+47/AKdOKm1DwTvmlj094bO0uYo47gJwxxJvcj69Kz/ilJs1iDzMMiafPIitM0eJARtMeOr54x6V31m0jWcDSjEhiUsM5wcDNOMYttW2IlKSSd9zhbzwBNc2psnvEaCFLhbV2J3pvYMueOxBz9a7fSIHstLs7V2Be3gjjJXoSqgZH5VYorSMFHYiU3Lc9EtZPNtYpf76BvzFSVV0nP8AZltn/nmP5VaryZKzZ6kXogooopDCiiigAooooAKKKKACiiigAooooAKKKKACiiigAooooAKKKKACiiigAooooAKKKKACiiigAooooAK5u6j8q4eP0PH0rpKzNat8gXCjpw3+NZ1Y3VyKiujKrK8X6WuteGdQ0sj5p4GVPZ+qn8wK1aK5jFOx5baeHfEn/CtLqzuLWX+2tcvF+2nHMMeQpJ9gi/qKryeHvEmiobKHTbjVYLPWodQhe3jCCVCjbwozgYIH5161RV87HzHn2r3Ov3mr6T4mXwnqafYTcW8lmSvnMJFXDgZwVyMVzsvhTVLaLw9/aHhvUdTjgtbn7RDZS7WikkkDKC2R0Gc17HRSUrBzHmPjKx1fUYbKa38KXyyCy8uylhl23VlODgCRs8pjB7969G0xbpNNtUvpBJdLCgmYdGfA3H86sUUN3Qmwq9ose65MnZB+tUa39Og+z2wVvvty1VTjdlQV2WaKKK6Tcg1CXybR2HXGB9TXPVsa437hF9WrkfGOqS6J4X1DVoI0lktYTIqP0J9656rvKxjPWVjWorjZ/G0cf/CQTR/ZprbS7GG4jeN8+ZI4b5CR7gD8aqaj4w14+E9I8QaXZae8d2UiuI53YNHMz7cDHYHOajlZFjvaK4SDxL4nn8SXWjLHoEUto8Mcqy3DK0jOu47B3xzWj458Saho9/YafptvZtNdrI4kvJCkZ2DOwEfxt2o5WOzOqorznW/H+q6dqLq2m2UUMFnb3M9tPNtuGMhIKIOjMMVe0vxRrupa9eWsCaMlrbXbwmOSYi4ZVGSQtHKw5WdxRXnOleOdcm8NTeIbqDRntY7Vpvs9vcEzq2dqhgegzjNX28Va9pv2SPX9Ns7Uy38Fu1wkh8lo5FJLKT3Xoe1HIw5WdvW3o8vmWm09UOPwrifButvr1le3TLEFgvpbaMxnIdExhs++a67Qm+eVfYGqp6SHDSRq0UUV0m4UUUUAFFFR3EyQpubqeAB1J9BQAs0iQxmSRsKKrpG90wluFKxjlIj/ADP+FOhheSQT3P3h9xOyf/XqzQAUUUUAFBopHZUXc7BR6mgCvNY28nO3YfVeKqtpjqf3U358Vp0UAZf2W/XgTE/RzR9jvm+9Nj6ua1KKAM1NLJOZJs/QVags7eLkJub1bmrFFABRRRQAisrD5SD9KWqj/wCi3HmdIZT8/wDst6/jVugAoNFFAFZ7UoxktX8pu6/wn8KEutrCO5XyX7E/dP0NWaR0WRSrqGU9QRQAtFVPJmt+bZtyf883P8jUkF1HI2w5jkHVG4NAE9FFFABRRRQBS12IzaTcIOuzI/DmuEr0gjIIPIrgdVtTZ38sH8IOV/3T0rtwkt4nHio7SKtczr/ia50zV5rVdNW4tbaCKa4l83ayq7leF74xXTVzGv8Ahm71PWJ7iPUIoLS6giguIzEWcqjlvlPQZzXVO/Q5oct/eKB8RSSLqUi6Ppb2unGdNpnXzSqf7GOATiq8XjrS7qaaSx0mOeZrGN5GICkyM6oImOOgLc1dXwlfIdUjjudNEN+0xL/Zv36iTou/uBxxUl/4Mjlk8y0nitWFosfyx5BmEiPvPsSnIrK1SxpeBB/wkl1IfsMHh6CXUVM0dzAJBs2QhSQpx82QwwKfb+J0n8UQ2U+j267bgW0UhdTPExQNnZjIXnBIpR4U1SOQX1vrEMWpSPM08vknZiUKDsGcgjaMZqVPCU0Gq/2tb30f28XPmec8fLxmMIyNjucZ9jTXtNBe4Rz+KrK6t9Wk/s2O5l0y7SCBXwfMZm2qwJHA3ZGfan6h4svNKgjk1bR5LcuZYRsfcGnX7qrxyr9j6iqkXgM29sUttSZZZIFE7uCwaZZRIrgdlznI962JtDv7vTbeHUNSW4uUv1vHfZhQA2dijsPrQvadQfIbdq0z2sT3EaxTMgMiA5CtjkZ71KilnCjkk4FB5JrU8MWhudSWQj5IfmP17VrOXLFszhHmkkdhBH5UEcf9xQv5Cn0UV456wUUUUAFFFFABRRRQAUUUUAFFFFABRRRQAUUUUAFFFFABRRRQAUUUUAFFFFABRRRQAUUUUAFFFFABRRRQAUjKGUqwyD1FLRQBg6haNbSZGTGeh9PaqtdO6q6FXUFT1BrJvNNZSXg+Zf7vcVzzp21RjKHYzqKVlZSVYEH0NJWRmFFFFABRT4opJW2xoWPtWrZaasZDz4Zuy9hVRi5FKLZFpVmci4lGB/CD/OtWiiumMVFWN0rIKKKKoZm66P3UR/2jXJeNNLm1rwrqOk27ok11CY0Z/ug+9dpq8e+yYjqpDVhVzVfiMZ6Suee6l8P5Zr28hsja2WmXxsxPHD8rbYtxfAxjLEirK+Db+Hw9PosN1G8C6ul7bNKxLCPcGZWOPvZ3fnXc0VPMyLs4e58Na1F42v8AXLOz0S5jupopI5Lrd5sOxQDtwOPX8q0fH2iarrMMMenGwmh2uk1rer8jbhgOCOQy9RXT0Ur7Du73OP8ADPg0adrX27Uvs2omLT7a2gllTc6yR7tzc9M5GO/FVdL8Ma1p/iS+vo7PRJYrq8eb7TJu+0IjDBAOK7qinzMV2ea6R4F1qHw1ceH7iDQ7eOW1MLXkAYzOwbcu7jkZAzWjP4Y8Q6wto3iG4sJ0i1CCY2iAmJYo1IYDI5LdcV3NFHOx8zMLwTob6Bp97aN5ISW/luIli+6iNjC/hiuu0IfvpD/s/wBazq19DjxC8n944H4VUNZDhrI0aKKK6TcKKKgubjYwiiXfM3RfT3NAC3M6wgDBeRvuoOpptvbtv8+ch5T+Sj0FLbW/lkyO2+VvvMf5D2qegAooooAKKKKACqt3+8uYbftnzH+g6frVqqtl+8lmuOzNtX6D/wCvQBaooooAKKKKACiiigAooooAbIiyIyOMqRgioLR2jc2spyyjKMf4lqzUN3CZEDR8SodyH39KAJqKjtphNEHAwejL6H0qSgAooooAKjnhjmXEi5x0PcfQ1JRQBU/0m29biL/x8f41PBNHMuY2z6juKkqGe2jkbeMpJ2deD/8AXoAmoqp501vxcrvT/nog/mKtI6yKGRgynuKAFrJ8Sab9tthLEP38Q4/2h6VrUVUJOLuiZRUlZnnB4ODwaSur17RBcFrm0AE38SdA3/165aRHjcpIpVh1BGCK9SnUU1dHm1Kbg9RtFFFaGYUUUUAFFFS21vNczCKCMu57Ck3YErjYY3mlWONSzscACu40axWwsli4Lnl29TUGh6THYJ5kmHuGHJ7L7CtSvPxFbn92Ox30KPJq9wooormOkKKKKACiiigAooooAKKKKACiiigAooooAKKKKACiiigAooooAKKKKACiiigAooooAKKKKACiiigAooooAKKKKACiiigBksMcoxJGrfUVVfTbZjwGX6GrtFJxT3E0mUP7Lgz996kj0+1T+At/vGrdFLkj2FyoRFVBhVCj2FLRRVFBRRRQAUUUUAI6hlKt0Iwa5y4iaGZo27Hj3FdJVLVLXz4/MQfvF/UVnUjdETjdGJRRRXMYBRRRQAUUUUAFFFFACorOwVRkk4Aro7aMQwJGOw/WqOkWhX/SJBz/AAj+taVdFKNlc2hG2oUUVVlmeaQw2xxj78nZfYeprU0FnnYyeRb4aTueyD3qS2gWFTglnblnPUmlghSGPYg+pPUn1NSUAFFFFABRRRQAUUUUAQ30hjtmK/ePyr9TT7eMQwpGP4RioJv3t9HH/DEPMb69BVqgAooooAKKKKACiiigAooooAKKKKAKk4NtP9pX/VtxKP5NVsHIyORQQGBUjIPUVVtibeb7K5+U8xE+np+FAFqiiigAooooAKKKKACq0lrtYyW7eS/cD7p+oqzRQBWW6KMI7pPKY9G/hP41ZHIpHVXUqyhgeoIqsbeWA7rV/l/55uePwPagC1VTUNPtb5cTxjd2ccMPxqSG6R28twYpP7rf09anpptO6E0mrM5a88NTqS1rKsg/utwazZdL1CI/NayfUDIru6K6I4qa31MJYaD2PPxZ3ecfZpc/7hqeHSNRlPy2rr7tx/Ou5oqni5dESsLHuc1ZeGWyGu5gB/dT/Gt6ztLe0j8u3iVB3Pc/U1PRWE6sp7s2hSjDZBRRRWZoFFFFABRRRQAUUUUAFFFFABRRRQAUUUUAFFFFABRRRQAUUUUAFFFFABRRRQAUUUUAFFFFABRRRQAUUUUAFFFFABRRRQAUUUUAFFFFABRRRQAUUUUAFFFFABRRRQAUUUUAUNQsBMTJDhX7jsayHRo2KupVh2NdNUc0MUy4kQNWUqaeqIlC5zdFa02lKTmKQj2aq7aZcg8bD+NZOnJdDJwZRoq6NMuSedg/Gp4tJ/56y/gooUJdg5GZigscKCT6CtSw07BElwOeyf41et7aGAfu0APr3qWtY0rbmkYW3Cg0jMFUsxAA6k1U+e9PdLb8jJ/9atTQVne7YxwkrCOGkHf2H+NWYo0ijCRqFUdBSqqqoVQAB0ApaACiiigAoopskiRrudgo9SaAHUVQm1SFeI1Z/foKrNqsx+7Gg+vNQ6kUS5o2KD0rGXVZ+6Rn86ni1ZD/AKyIr7g5oVSIlNDtIt7qIzSXMu/zG+UEcgDpWhUUFxDMMxuG9u9S1dywooooAKKKKACiiigAooooAKKKKACorqHzotudrg5RvQ1LRQBDaTGWM7htkU7XX0NTVVu1aGQXUYJwMSKP4l9fqKsoyugZTlSMg0ALRRRQAUUUUAFFFFABRRRQAyaGOZdsihh29qr7bm3+4TPH/dP3h/jVuigCKCeOYHY3I6qeCKlqGe2jmO45Vx0deCKi824t/wDXr5sf/PRRyPqKALdFNikSRA0bBlPcU6gAooooAKKKKACiig0AFFZt7rVhakqZfMcfwpzWXN4obP7m0AHq7f4VrGjOWyMpVoR3Z01Fcn/wk17n/Uw4/Gp4fFDZ/fWgx6o3+NU8NU7ErEU+50tFZ1lrVhdEKsvluf4X4rRrKUXHdG0ZKWzCiiipGFFFFABRRRQAUUUUAFFFFABRRRQAUUUUAFFFFABRRRQAUUUUAFFFFABRRRQAUUUUAFFFFABRRRQAUUUUAFFFFABRRRQAUUUUAFFFFABRRRQAUUUUAFFFFABTZZFjQu7BVHU0k8yQx73OB2HcmoIoZJ3E1yMAcpH2X3PvQAio92weZSsI5WM9W9z/AIVbHSiigAooooAKKKq6jdC3i+X/AFjfdH9aTdlcTdhL+9W3G1cNJ6en1rGmmkmfdIxY/oKYzFmLMSSepNJXNKbkYSk2FFFFQSFFFFACqzKwZWKn1FalhqO4iO4PPZ/8ayqKqMnEpSaOoorM0i73Yt5Dz/AT/KtOumMlJXN07oKKKKoYUUUUAFFFFABRRRQAUUUUAFVIv9FuPJP+pkOYz/dPpVuo7iJZojG3fofQ+tAElFQWcrMGil4lj4b39DU9ABRRRQAUUUUAFFFFABRRRQAUUUUAV5LUbzJAxhk9R0P1FNW5aIhLpNh7OPun/CrVIwDAqwBB6g0AKCCMg5FFZ97BcwQs2nE7zx5Z+79R6Vbs3le3UzIUkxhh70AS0UU2WRYo2kkbaqjJPoKAI726htIDNO+1R+ZPoK5DVtYub5iqkxQ9kB5P1NRaxqEmoXRckiJeI19B6/WqNejRoKKu9zz61dydlsFFFFdJzhRRRQAVqaTrVzZMEkJmh7qTyPoay6KmUVJWZUZOLuj0O0uYbqBZoHDIf09qlrhtF1GTT7oNkmJuHX29frXbxuskayIwZWGQR3FebWpOm/I9GlV9ovMdRRRWJqFFFFABRRRQAUUUUAFFFFABRRRQAUUUUAFFFFABRRRQAUUUUAFFFFABRRRQAUUUUAFFFFABRRRQAUUUUAFFFFABRRRQAUUUUAFFFFABRRRQAVFcTrCozlmPCqOpNJc3HlkRou+VvuqP5n2pLa32MZZW3zHqew9hQA2CBmkE9xhpP4V7J9PerNFFABRRRQAUUUUAB4Fc9ezGe4aTt0X6Vs6lJ5dnIR1I2j8a5+sKr6GVR9AooorEyCiiigAooooAKKKKAFVirBlOCDkGuitZRNbpIO45+tc5WtoUmUkiPY7hWtJ2djSm9TSoooroNgooooAKKKKACiiigAooooAKKKKAK15GwK3MQ/eJ1H95e4qW3ninTdE4Yd8dqew3KVPQ1V0+xisWl8knZIdxB7GgC3RVPU9Rt7CLdM2WP3UHU1yuo61e3ZKhzDH/AHUP8zW1OhKfoZVK0Yep1tzqFnbf664jU+meapP4h01TgPI30Q1xtFdSwkOrOV4qXRHZJ4h01jgvIv1Q1dttQs7niG4jY+mea4Cih4SPRgsVLqj0iiuJ07WryzIUuZo/7rn+RrqtM1G3v490LYcfeQ9RXLUoShr0OmnWjP1LlFFFYmwUUUUAFFFFABWB4wvCkEdmhwZPmf6Ct+uI8SSmXWJvRMKPwFdGGjzT9DDEStAzqKKwPH6eZ4bkj+1rbBpYxl2KrJ8w+RmHIB6Zr0JOyuefFXdjfyPUUZHqPzryG/vNQS1sk0VbpWjF7HNGZt5hRSC4jb+IAZ2n3rQ12e1juY2064cWItLBom8w/dNwvJPr61mqvka+y8z07vQSB1IH1rmLzUbP/hPbOT7dD5BsJhu80bN29fwzVfxz9lutT0i2vZiLCRJ5GxKUVmCZQ5B/EVUp2VyFDVI64soPLAH60teX+ErS51jVreW8sftwWytGmmkvGjaLIPzBR94nH6V6ieTThLmVxTjyuwldV4PuzJbPaOcmLlf90/5/WuVrT8MzGLWIvR8qaivHmgy6MuWaO1oooryz0wooooAKKKKACiiigAooooAKKKKACiiigAooooAKKKKACiiigAooooAKKKKACiiigAooooAKKKKACiiigAooooAKKDUMl1bx/emQH0zQ2Fyaiqn9o2n/AD0/8dNPS9tX6TL+PFTzLuLmRYooBDDIII9qKoYVXuJ2D+TAA8x/JR6mq19d3K3yWtvEWVh88mM7Ku28KQptXJJ5Zj1J96AG20CwgsSXkb7znqamoooAKKKKACiiigAooooAoa4f9FUerisatrW1zaA+jCsWuar8RhU3Oe+Jc01v4B1qe3leGZLRijo2GU+oNeZXWteLZZbr+1nmsjb6JPFGEcjzXTbmb8cjBr2PWNPtdW0u5029Vmt7lDHIFOCQfeqWr+G9L1Vw95HKzC0a0G18fu2xkfXgc1KdkEZJHnNvqd3/AG+mo3F9qwePVLayjaI7rdYzHFlHXpli559qPAWoahJ44hhF1qKg3N8901zPugmgR2VVjU87lOK73/hDNB/tiLVPJm82Nkfy/OPlM6DCuydCwAHNK/g/RWht41jnjNvPNPFIkuHVpSfMGfQ5PFU5ILqxxPgjV38UXnifTr3ULjyrkm8tDBOVeJFcrtB7fdU49D71Qs7i+0vQfDmoW+p38k93BfTTGacuCyQvt4PYYB+tem2nhrSLSSxktrcxNZWzWsO04/dtjIb16DmmR+FdFS3063+zu8WnpKkCs+RiQEOD68E0uZdA5lc8v1efVNL0W5trDVtQd7rSLS93SzlmWd5VBKnsDnp0rsPhRrV1rlzrt1dNKrrLCjQuTiKQR4cAdvmBrUtfAnh63tJ7ZYrqRZvLUtJOWZURtyopPRQR0rX0vR9P0y8v7uzhMcl/KJrjnguBjIHam5JpibVjQq/oh/0ph6rVCtDQ1zcu3otKHxII7mxRRRXUdAUUUUAFFFFABRRRQAUUUUAFFFFABVLWdQj0+1Mhw0jcIvqaukgAk8AVwmtXrX1+8uf3a/LGPat6FLnlrsY16nJHTcrXVxJPK8877mPJJ7Cqa31mywst1CVnUtEQ4+cAZJHrxWf4zuJ7fwzem1RnuJU8mJVHO5/lH88151Pp+sx6fpulwwyR32jzXPlj7wZRGGUZHBBBK12zqcmiRxQhzatnq8d5ayeT5dzE/nqXiw4PmKO49RTft1n9mS5+1Q+S7bEk3jazZxgH1zxXmOmnUlvNA1OO0m+yaRa21vL2I80Yf5ep4K/Tmtnw7Pp+o+CpfDkwnF3HFOzIYWXaRIzKQxGM8gihVbjdKx11zrWj2szQ3OqWcMinayvMAQfSnS6tpcUQmk1G1SMv5YZpQAW9PrzXGppcY8I+HnltfPuZr6Ce5kkiDOzO2XLcdP8ACqE8dtaa3Pc6np0s+n/ab6IIsJYFmWPYAAOCcEA0OpJb/wBbAqaZ6S1xbrKYWmjEgTzCu4Z2/wB76e9T2F5t8q8s5gQQGR0OQw/qK8xc6gPFZ1eOxni09YxpSqxyyAxZwR1OHIGfY10/w91WzuvD9hp8JmFza2kazI8LJtIGOpGD+FOM1JtMmUHFXR6/o2oR6ha+YMLIvDr6H/Cr1cJo161jfJLn5Cdrj1Fd2CCARyD0rhr0uSWmx3UKnPHXcKKKKwNgooooAK4HVs/2pc56+a38676uJ8SReVrE3o+HH4iuvCP3mcuKXuozazNYu7Vbyx0m6tRcJqTSR4YAqNqFjkHr0rTrC8UWGq3GoaTf6THayy2MsjslxKUVgyFeoB9a7ZbHHHcoX+taZpV29ha6Irz2skdrbJGFQEyqWwCeFGBznrVWfU7Mpp9vH4NaWHUB5SK2xQGUlihBPQEE+lPvNA1y6OoXU1vpkkl3JA72ruWjcIpDLuxlexBq3p+galDB4eW4uUmk06Z5J2ZyTtYMAqk8nGQOfSslzP8Arz/yNfdSMmO+0eTTLq9bwTCNPtBK3mZiIJQ4OFzkZIq5J4i0LUooLN9JS6td9qsQcKVXzVJXA7bduDVK08J6xDp+p2IsdMU3iTL9rFyxdgzblBXGB2pdP8EXlheSm3lg+zNe21wilzlFQNvX824qVz6aFPk11LVn420b7N9ug090MlvI0gQLuBiZUEZ/77GO2DXRaBqcmpQzefYy2U8EnlyxSEHBwCCCOCMGuIg+Hl9CrGO4t0aWxaORdxK+dvDAj2IUAn2rq/Buk3elxX0l4sUUl3ceaIIpWkSIYxgE+pyaum5394iooW903quaL/yFrb/roKp1p+GYTLrER7JljV1HaLIgryR2tFFFeQeqFFFFABRRRQAUUUUAFFFFABRRRQAUUUUAFFFFABRRRQAUUUUAFFFFABRRRQAUUUUAFFFFABRRRQAUUUUAFUr3UI4CUT53/QVFql6UzBCfm/ib09qyaxnUtojOU+iJp7qeY/vJDj0HAqGiisW7mVwooopCJIZpYTmORl/lWnZ6krEJcAKf7w6VkUVUZOJSk0dQMYyKKxtNvTEwilOYz0P92tmumMlJG0ZXCiiiqKCiiigAooooAKKKKAIb2PzrWRO5HH1rna6isLVLfybksB8j8j/CsaseplUXUqUUUVgZBRRRQAUUUUAFFFFABWxoke2BpD/GePoKyoI2mlWNepNdHEixxrGvRRitaUdbmlNa3HUUUV0GwUUUUAFFFFABRRRQAUUUUAFFFFAGf4hnNvpMzKcMw2D8a4eut8ZMRpsQ9ZRn8jXJV6OFVoXPPxL9+woJHTijccYycUlQ313bWNq91eTpBBGMu7nAFdF7HOT7mz945+tcRf8AjS8VvE8cCxk6ZHvtC2SJCuA+foxxXQP4l0FFt2bVrZRcgmEl+GAOD+tctqej+DrKN7e51r7LORLDcy5G+YyYf5u2RkEfhWdRv7LNaaX2kOtfF+ratNEmlvawme6SFWmjLbP3JdgcHqGBFdb4Y1KXVtAs9RlQRyTR5dVOQCCQce3Fcndad4WiSbUbbxI2nq18LjzItp2StFjABHdW3fjXVaR/Zem2llpFpcoQIC8Cl8tIg5Le/XP40qfNd3YTStojT3N6mgszfeYn6mobS5gvLZLi1lWWF/uuvQ9qlrYyCu48Ozm40mFmOWUbD+FcPXWeDWJ0+Vewk/oK5sUrwudGGfvm5RRRXnHoBRRRQAVgeMLMyQJeIOY/lf8A3TW/TZUWSNo3UMrDBB7irpz5JKRFSHPFo85oq9rOnyafcleTE3Mbeo9PrVGvVjJSV0eXJOLswoooqhBRRRQAUUUUAFdX4QszFbPdOMNLwv8Auj/P6ViaLp0moXIGCIVOXb+n1rt41WNFRFCqowAOwrjxVTTlR14anrzMWiiiuE7QooooAKKKKACiiigAooooAKKKKACiiigAooooAKKKKACiiigAooooAKKKKACiiigAooooAKKKKACq9/cfZ7csPvHhfrVisbWpd1yI+yD9TUTlZEydkUSSSSTknqaSiiuU5wooooAKKKKACiiigArZ0e48yIxMfmTp7isap7CXybpG7ZwfoauErMqLszoaKKK6joCiiigAooooAKKKKACorqFbiExt+B9DUtFDVwObuIZIJDHIMH19ajro7m3juE2yL9D3FY91YTQklR5ieormnTa2MJQaKlFFFZkBRRRQAUqgswVQST0AqW3tZpz+7Q4/vHpWxZWUduN33pP73p9KuMHIuMWxum2n2dNz8yN19varlFFdKVlY2SsFFFFMYUUUUAFFFFABRRRQAUUUUAFFFFAGP4ujL6TuH8Egb+n9a4+vQb+AXVnLbn+NSPxrgHVo3ZHGGUkEe9ehhZXi0cOKjaSY2sHx1DNNosbxW8lwILuGaSONdzFFcE4HfjtW9Wf4jN4mjXEthdi1niQyBzGH4AzjB9a6J/Cznh8SOB8Raff6pK11pmk3FjA9ncNJD5XzTqZVLDn7rMMkDrxV66sbiax1pobC42S6jYyQK0R3FAseTz6YOfoaivPFer6ZpyNdXpuJrjSDdxMttwspIxnGeB6mk1Hxpqmn3kbTOr232uWKTCcqgiRgfwLE1z3grnQlN2t/XUlvbe4svFV3qk2l3NxZpqMvyxwl9wa3VQQO4yCM9qga01f/AISax1qDR5bSzsVhtBbjJZEdTvwP4lBYZP8As07TvF+r3Wq2Wjm5jjnvYbV1nMfyx7gxk+pOAAKNW8aappt+BI6tbfaLuFjs+4EChGP0Lc/Wi8VrfqFpbW6G98P73bpNvpE1jfwXECPvaa2ZE+8ejEYPWuorgNM8VarcanYi4voI4nktoGgaA/vTIgZm3j7pyRgdK7+t4O6t2MKiswrsPCMezSix/jkJ/pXIorO6ooyzHAHvXf6fbi1sorcfwKAfr3rDFStFI3wsbybJ6KKK887gooooAKKKKAIby2hu4GhnQMp/Me4rkdW0W5smLoDLD/eA5H1rtKK1pVpU/QyqUoz3PN6K7e90WwuiWaLy3/vJxWXN4YbP7m6GP9ta7Y4mD30OSWGmttTnKK3f+EZu8/6+HH41ND4YOf310Mf7C1Tr011IVCp2OcrV0nRbi8IeQGKH+8RyfpXR2WjWFqQyw+Y4/ifmtCsKmK6RN4YXrIitLeG1gWGBAqD9fepaKK427nYlYKKKKQBRRRQAUUUUAFFFFABRRRQAUUUUAFFFFABRRRQAUUUUAFFFFABRRRQAUUUUAFFFFABRRRQAUUUUAFc5dtuupW/2jXR1zU/E8g/2j/Osa2yM6gyiiisDEqa1eHT9HvL8R+YbeB5ducbtoJx+lcZY/EKX+zr2fUdJWKeCxjvYkguBIsiu21VJ/hOcda7DxDay32g39lBt82e2kjTccDcVIFcBbeANRstM1HTLFbSKDUbCHeS3Md1HjIz1KNj8DVRtrctWLt78RJ9JhZda0hLa4hvobe5WObeqxyoWDqcc4A5FWYviFZz6d4k1G3gEtro5CxOH/wCPkkdvQZ4FZ7eENb1TUF1LV7azjabUreWe2SXeqwxRsh57k56Ulz4Bu/tFzpth5dno893asWRxvWKJD0B6tvx196q0Q907rw/qMer6HZapENqXUKybc52kjkfgcj8KvVgeA9IvNC0WTSrqQSRw3MhtXyCWiY5XOOh5Nb9Q7X0JCiiikI6aFt0SN6qDTqjthi2iH+wP5VJXYtjqQUUUUwCiiigAooooAKKKKACiiigCGa1t5fvxKT6jiq7aXbnozj8avUVLin0E4plAaXB3dz+NTRWNtHyIwT6tzVmihQiugcqADAwOBRRRVDCiiigAooooAKKKKACiiigAooooAKKKKACiiigArl/FenFJPt0K/I3+sA7H1rqKR1V0KOoZSMEHvWlOo4SuRUgpxsecVHdQpc2stvJnZKhRsdcEYre1zRJLVmntlLwdSB1T/wCtWLXpxlGaujzJRlB6mLL4Z02S2NuzXGw2H2A4cZ8r8vvcdf0qJvCWkPK0kgnfcZSys42nzIwjdvQDHvW/RT5I9g55dznl8H6QtpJbK10A0cCB/MG9PJzsZTjg806bwjpEzytN9ok80T7wzjB84Dd2/wBkY9K36KOSPYOeXc5+DwlpcN7b3KSXe2Axt5Jl/du8YwjsMcsBXQUVs6Hosl0yzXKmODqAer//AFqUpRpq7GlKbsT+FNOLy/bpV+Rf9WD3PrXUUkaLGgRFCqowAO1LXmVKjnK56VOChGwUUUVmWFFFFABRRRQAUUUUAFFFFABRRRQAUUUUAFFFFABRRRQAUUUUAFFFFABRRRQAUUUUAFFFFABRRRQAUUUUAFFFFABRRRQAUUUUAFFFFABRRRQAUUUUAFFFFABWBqaeXeyehO4fjW/WdrcO6NZ1HK8N9Kzqq8SJq6MiiiiuYwCiiigAooooAKKKKACnRKXkVB1YgU2r+jQ75zKR8qdPrVRV3YaV2bKjAA9KKKK6zpCiiigAooooAKKKKACiiigAooooAKKKKACiiigAooooAKKKKACiiigAooooAKKKKACiiigAooooAKKKKACiiigArK1HQrO6JdB5Eh7qOD+FatFVGbi7pkyipKzRx114fv4ifLCTL6qcH8jVJ9OvkOGtJv8Avmu+oroWLl1Rg8LHozgU06+c4W0mP/Aau2vh+/lI8wJCvqxyfyFdjRQ8XLogWFj1ZladoVnakO48+Qd2HA/CtWiiueU5Sd2zeMVFWSCiiipKCiiigAooooAKKKKACiiigAooooAKKKKACiiigAooooAKKKKACiiigAooooAKKKKACiiigAooooAKKKKACiiigAooooAKKKKACiiigAooooAKKKKACiiigAooooAKR1DKVYZBGCKWigDnr23a2mKnJU/dPqKgrpLiGOeMxyDI/lWJeWctu3I3J2YVzThbYwlCxWooorMgKKKKACiipbe3lnfbGufU9hTGNhjeaQRoMk10NtCsEKxr26n1NR2VqltHgcufvNViuinDlNoRsFFFFaFhRRRQAUUUUAFFFFABRRRQAUUUUAFFFFABRRRQAUUUUAFFFFABRRRQAUUUUAFFFFABRRRQAUUUUAFFFFABRRRQAUUUUAFFFFABRRRQAUUUUAFFFFABRRRQAUUUUAFFFFABRRRQAUUUUAFFFFABRRRQAUUUUAFFFFABRRRQAUUUUAFFFFABRRRQAUUUUAFFFFABRRRQAUUUUAFFFFABRRRQAUUUUAFFFFABRRRQAUUUUAFFFFABQQCMEZFFFAFK402CQ7kzGfbpVKTS7hfulHH1xW1RUOnFkuCZg/2fdf8APP8AUU9NMuWPzBV+prboqfZRF7NGfBpcanMrl/YcCryIsahUUKPQU6itFFLYpJIKKKKYwooooAKKKKACiiigAooooAKKKKACiiigAooooAKKKKACiiigAooooAKKKKACiiigAooooAKKKKACiiigAooooAKKKKACiiigAooooAKKKKACiiigAooooAKKKKACiiigAooooAKKKKACiiigAooooAKKKKACiiigAooooAKKKKACiiigAooooAKKKKACiiigAooooAKKKKACiiigAooooAKKKKAEJHqKNy/3h+deFfE28vIvG+oRxXlzGgKYVJmAHyjsDXN/2hqH/QQvP+/7/wCNAH0zuX+8Pzo3L/eH518zf2hqH/QQvP8Av+/+NH9oah/0ELz/AL/v/jQB9M7l/vD86Ny/3h+dfM39oah/0ELz/v8Av/jR/aGof9BC8/7/AL/40AfTO5f7w/Ojcv8AeH518zf2hqH/AEELz/v+/wDjR/aGof8AQQvP+/7/AONAH0zuX+8Pzo3L/eH518zf2hqH/QQvP+/7/wCNH9oah/0ELz/v+/8AjQB9M7l/vD86Ny/3h+dfM39oah/0ELz/AL/v/jR/aGof9BC8/wC/7/40AfTO5f7w/Ojcv94fnXzN/aGof9BC8/7/AL/40f2hqH/QQvP+/wC/+NAH0zuX+8Pzo3L/AHh+dfM39oah/wBBC8/7/v8A40f2hqH/AEELz/v+/wDjQB9M7l/vD86Ny/3h+dfM39oah/0ELz/v+/8AjR/aGof9BC8/7/v/AI0AfTO5f7w/Ojcv94fnXzN/aGof9BC8/wC/7/40f2hqH/QQvP8Av+/+NAH0zuX+8Pzo3L/eH518zf2hqH/QQvP+/wC/+NH9oah/0ELz/v8Av/jQB9M7l/vD86Ny/wB4fnXzN/aGof8AQQvP+/7f40f2jqH/AEELz/v+3+NAH0zuX+8Pzo3L/eH518zf2jqH/QQvP+/7f40f2hqH/QQvP+/7f40AfTO5f7w/Ojcv94fnXzN/aOof9BC8/wC/7f40f2jqH/QQvP8Av+3+NAH0zuX+8Pzo3L/eH518zf2hqH/QQvP+/wC/+NH9o6h/0ELz/v8At/jQB9M7l/vD86Ny/wB4fnXzN/aOof8AQQvP+/7f40f2hqH/AEELz/v+/wDjQB9M7l/vD86Ny/3h+dfM39oah/0ELz/v+/8AjR/aGof9BC8/7/v/AI0AfTO5f7w/Ojcv94fnXzN/aGof9BC8/wC/7/40f2hqH/QQvP8Av+/+NAH0zuX+8Pzo3L/eH518zf2hqH/QQvP+/wC/+NH9oah/0ELz/v8Av/jQB9M7l/vD86Ny/wB4fnXzN/aGof8AQQvP+/7/AONH9oah/wBBC8/7/v8A40AfTO5f7w/Ojcv94fnXzN/aGof9BC8/7/v/AI0f2hqH/QQvP+/7/wCNAH0zuX+8Pzo3L/eH518zf2hqH/QQvP8Av+/+NH9oah/0ELz/AL/v/jQB9M7l/vD86Ny/3h+dfM39oah/0ELz/v8Av/jR/aGof9BC8/7/AL/40AfTO5f7w/Ojcv8AeH518zf2hqH/AEELz/v+/wDjR/aGof8AQQvP+/7/AONAH0zuX+8Pzo3L/eH518zf2hqH/QQvP+/7/wCNH9oah/0ELz/v+/8AjQB9M7l/vD86Ny/3h+dfM39oah/0ELz/AL/v/jR/aGof9BC8/wC/7/40AfTO5f7w/Ojcv94fnXzN/aGof9BC8/7/AL/40f2hqH/QQvP+/wC/+NAH0zuX+8Pzo3L/AHh+dfM39oah/wBBC8/7/v8A40f2hqH/AEELz/v+/wDjQB9M7l/vD86Ny/3h+dfM39oah/0ELz/v+/8AjR/aGof9BC8/7/v/AI0AfTO5f7w/Ojcv94fnXzN/aGof9BC8/wC/7/40f2hqH/QQvP8Av+/+NAH0zuX+8Pzo3L/eH518zf2hqH/QQvP+/wC/+NH9oah/0ELz/v8Av/jQB9M7l/vD86Ny/wB4fnXzN/aGof8AQQvP+/7/AONH9oah/wBBC8/7/v8A40AfTO5f7w/Ojcv94fnXzN/aGof9BC8/7/v/AI0f2hqH/QQvP+/7/wCNAH0zuX+8Pzo3L/eH518zf2hqH/QQvP8Av+/+NH9oah/0ELz/AL/v/jQB9M7l/vD86Ny/3h+dfM39oah/0ELz/v8Av/jR/aGof9BC8/7/AL/40AfTO5f7w/Ojcv8AeH518zf2hqH/AEELz/v+/wDjR/aGof8AQQvP+/7/AONAH0zuX+8Pzo3L/eH518zf2hqH/QQvP+/7/wCNH9oah/0ELz/v+/8AjQB9M7l/vD86Ny/3h+dfM39oah/0ELz/AL/v/jR/aGof9BC8/wC/7/40AfTO5f7w/Ojcv94fnXzN/aGof9BC8/7/AL/40f2hqH/QQvP+/wC/+NAH0zuX+8Pzo3L/AHh+dfM39oah/wBBC8/7/v8A40f2hqH/AEELz/v+/wDjQB9M7l/vD86Ny/3h+dfM39oah/0ELz/v+/8AjR/aGof9BC8/7/v/AI0AfTO5f7w/Ojcv94fnXzN/aGof9BC8/wC/7/40f2hqH/QQvP8Av+/+NAH0zuX+8Pzo3L/eH518zf2hqH/QQvP+/wC/+NH9oah/0ELz/v8Av/jQB9M7l/vD86Ny/wB4fnXzN/aGof8AQQvP+/7/AONH9oah/wBBC8/7/v8A40AfTO5f7w/Ojcv94fnXzN/aGof9BC8/7/v/AI0f2hqH/QQvP+/7/wCNAH01RWf4ZZm8N6YzMWY2cRJJySdgrQoAKKKKACiiigAooooAKKKKACiiigDwL4pf8j1qH1T/ANBFczXTfFL/AJHrUPqn/oIrmaACrWkWy3mq2tpIxVJplRiOuCaq1Pp9y1nfwXaKGaGRXAPfBpoGdatn4d1LX4tKhs5LOaK9aFlRywliUHJJPQ5FWtH0nQ9YnsLsacLWGWSeGSESkqdi5Vs9QazH8Sabb6hDeadpUiym6NzO0zAtkg5RSOg5NPh8TabZyW8NhY3K2kXnOfMYFy8i4/IZpAadn4Ysbe80+0urITyst1vG4jzdmNh9uDVGTT7SSS/hufD66bLb6dJOq+cXy38Lfhg1FH4vVo9O+0W8rzWtrLAzKfv7lAU/hjmsXRNUFjHfrOsszXVo9up3Z2k9zntQB0uraVorpf2dvp/2eezsY7oTrKTvJUEgg/WneJdLs7B1ij8Nqlu7RIt557dWxn5fzFUNT8TafNBctZ2Fwt5dWyW0skjjaEUAHAHc4pms63ol/cG9+yakt38hAMo8sFQB938KANfX/DumaOuqXxsRPbIYXgQyEAZYh1zWJ40XS7eKyisdLS1eeBLhpBKzcMD8uD/OpdW8Vi/0vVbDyJfLu51mgJP+rHGQfyrH1/Uo9SezaONk+z2qQHd3K96AM2iiigAooooAKKKKACiiigAoop2x9hfY20HBbHFAG14Ht7e58QxR3UCTx+XIxRxkEhSRXRaNY6dqM+maiul20bXVrcF7fJ8oun3Tz0rk/D2oPpGox6h9lM6AMm05AbIx1rUi8TeTdwmPSEjsraCSFbYOej/eJY80AbGnafaX+oX1nqmnadYmOzyr2zblUs2A2c9RU82gaTYCxVoIrt7a2uJJz2llQDg+wJ/SuYk1i0t7e5hsdFFil3bmE/vGOeQQwz9KksfENzaRWdvJYmZYElWVXJzKknX6fWgDYNrpa2J8Qf2Xbljpwn+zHPlCTzNucfTtUvh6007VIL+603RrWRjNCoiuW2qmQd+0+npWJ/wlCGYwnS4zpv2YWwtfMOdm7dnd65ptz4mum86OCzS2dp4ZIgn/ACzEYwox3+tAGt4f0TSbvxPq6qgk0+HMMOckB3O0Y+hzVTQpLWDRNWS60eynn01Rh5FO5yXwc1Bd+J7uMTtYWb6c9zcieVlP3iB93p0zk/jVW41p5pdYEdjsOphdygk+WQQSfxoA35rTTbKxk1X+zbeZ4dNt5FicHYXkYgsR3NchrMllNqUsunwvBbtgrG38JxyB7ZrZh8SM/wDo1xpYuLb7JHbSw7iC2w5DZHTmsnWbi41LUpbtrTyS2MRohwqgYH/66GBQopyI7ttRGY+gGTTaACiiigAooooAKKKKACiiigDofB+gJrUGoySMy+RD+5wcbpT90e/Q1LpumaHHo1lcavJcJJftIqSowCQBO5Hfk07w/wCJINF0q2gghWWZrvzbkumcIOBt9+tWJNW8M3EUcd2ly0VnPNJBEE4mVzkKT/Dg0MEQrZeGz4aOoi3v2lEwtsiUbS+M7sY6e1O13w9Yw2+pDTxMbiynhBVnzmN1Ht/eNZialajww2nYZZjfi4CgZATGMZrYs/E1hD4yvNRkV5LC5iCMpXkkKMcfUUAWD4c0aE36ta3949kkKyJBINzSMPmxx0GRXI6sLVdQlWzt57eJTjy5zl1PfNb+i69a+Vq4vr68s5r6dZVmt1ywwxJH9KwNXa2bUJWtLme5jY7vNmXDse+aAKlFFFABRRRQAUUUUAFFFFABRRRQAV2+oadaWXh61u4/Da3Ub2ayS3Xnsuxzx0/KuIrpbzWNEvtOtYrq11Lz7e2EAMcoEZIzyR9TQHU3b/wrp8Vqb2O3BhbSi5G4/JOFBDfjnp7VS1/RdPt9KvY4NJnQ2ccZW9ViwkcqrMGHQDDVA3jAeTe24t5fJubFLcKSPlkVdu76U298UWM9rOVs7kXN4kcV1mTMYVcAlR6kCgESal4btotJ0J0BWaaRI7wg8jzOV+nGRVy+0XTWuoFXRprWKPURbCQMWSePdtJJ7HI7VRu/GUly14stuTAZI5LNNoBiKEEZPfgUtz4qsfMRrOzulEl6t5ciSQNhgc7U9BmmBoS6VYjxJaabceGVtLeW5dVl89j5qKD27Z4NYXiO1019FttVsLM2Ra5kt3iEhdTtGQwJq0uvaHDrkWrW9nqZmWdpXEkwZcNnIA7daztf1azutPg0/TbSaC2jleYmZ9zM7denapAxKKKKYBRRRQAUUUUAFFFFAHTeDLGxurW8lksV1G8jKCO1MuzKH7zD1I9KkvNM0tdNuJ7WGXC6qsCGXKuIyBlSPrWb4e1DTrSOaHUbSWRXZXSaBgssbKc4B9D3rU/4SixvJ7z+1LCYwzXS3UQhcBlZRgA565AFMDci8O6X5l6seircqmpNAT55TyYtqnOc9smotM8P6PJZJt08XkDXk0Ul4Z9hijU8P6Gub1nxD/aWm3EBieKWe+a6JVvlClQNv6VUutTWbw5ZaWiSK0Esjs2flYN2qQOksNH0QLYac9qbh9QjmkF35hBTaSFwOnap30DTDoEc0mm+TH/Z/nNfiYjEuOF2nrn+tZGl+JLK2sbNp7GeS+sIpIrd1cCMhs/eHtmhPE0DIltcWsslm1gLWZMjlxyHX6GmwRYQaJJ4ZtLwaHGs09yLUt5zcHbnf/8AWp+s6FYzrf2+mWvl3NnqawkBicxPgL19DWHFqscehWun+U5aC9+0F+xGMY+taeneLEs/E+paqtu7QXgJERIyrcFT+BFAjYTR9Lb+1P7P0JdRa0uY7dU85lzhfnbOfWuG1Ro21Gfy7UWihseSGLbCOCMn3rX0fWbCPSrux1SG8k+0XAnL28gQ5APf8axr9rV7yRrNJUtyfkErZYcdz9aBkFFFFABRRRQAUUUUAfSXhf8A5FnS/wDrzh/9AFaNZ3hf/kWdL/684f8A0AVo0AFFFFABRRRQAUUUUAFFFFABRRRQB4F8Uv8AketQ+qf+giuZrpvil/yPWofVP/QRXM0AFTWVzJZ3cV1Ds8yNty713DPuO9Q0UAemR3klx4o021eO0WNtO+0kmFQBIY25Pt7VlWa3GqeL9Pgu7rT7+K2Vp2aziwuBzg8cngVhw+JLyPVbfUfs9u0kFsLYIwO1k2leffBp0niWYRzLaabY2LyxGJpLdWVgCQeOevFAHQ3duuj6j4i1K3t41lSCOe28yMER+YRnj161Fbxwa1pGqzPFa6UzT2zM0wwucHJGBxu64rEg8U3yCNJ7e3uo1t/s8izAnzk3ZG456g96hv8AxFfXsN1DNHDsuJI3IUY2CMYVV9uaAO4uV+zy621tcadZutxbqstzGDGB5XIHHeo/DBuL7TjKZtMMsmoMsxaAFZkVBkIMegzXKjxbdM92bjTrC5W6dHdJVYqCi7Rjn0qu3iO7HlC2t7a1WK6F0ixAgK23GOvT/GgDpPDtxYstxBpcVtDLJfviK6j4uIucRKx6H2rh79dl9cJ5Jg2ysPKznZz938Olbdt4ruoZZn+wWTrJP9ojRlJEMvdl5rCuJpLi4knmbdJIxd29STk0AR0UUUAFFFFABRRRQAUUUUAFd7pk8lx4bgsrVUjcWUpeyniwtyOcyq+Oo/pXBVq2/iHVbfSzp0cyCHaUVigLqp6qG6gGjoB0Wt3t5Cw0m3tVnsBp9u5TYMQkgEyZxnOf51r6laWP2zXNtylw813biaHy8eX844z3zXDv4i1Z9NXT2nTygoTcIxvZB0Ut1I9qjm1zUpnvHeZQ14yvMVTGSpyCPSjqB3tq51LUbiO+SOZLTWkjt1KABEw3yjHbgVBpNxNqNrbXt6RLcCS+iEhQA7BEcDj0rkL3xPrN2YGkuERoZBKDFGFLOOjNjqae/irWWvYboSwK8IYIiwgJ8wwxK9yaAMWL76fUV2N+P+LrR/Lx9qj7cdBXN6tq15qbxPdLbgxZ2+VCE6+uOtaEvi/W5XDu1mXDBg4tl3ZHTnrQDNfUmm1fxNaaV/bR1CBrti8fkBPJCt0zjnjP5Vr38TWvi651SCPyTPpUsijAO104+nYVx8vivWJH35tEfDfOlsqt8wweR9ar6b4h1TT4YYbaSLZCHCB4w2A/3hz24oA7XT5mkji1Ka4W1uptFd5roRAkESAByuOTiofDl3PdvrDHXwzD7PHFfGADGWPG3HqcVyieJ9YW/e986FpHi8kq0IKBM52hegqO81/UrqOeORoES4VVkEUITIU5HT3NAHXfbYbfXNcWJX0xzLEn2zyAyqw6hh2DmuP8VRzR+Ir5biCKCTzSWSI/IM9x9etTx+KNYS8e6MsLvJGqSB4QyuF+6SD1I9ay725nvLqS6uZDJNK252Pc0AQ0UUUAFFFFABRRRQAV1XgiOzktbpRb2dzqRdBFFdHCtH/EFzxurla19B1eDT4Zra809L2CR1kA37GV16EN6e1AHQ6bNYxvrsH9g2yrYxvPEtymZFO4Da3sMnFOsbOxuNW0JnsoAtzYSyyIF+UtlsflWA3iGaS71e6mt1Z9ShMRw2BGMjGPXgCrFh4o+y6fBGdPjkvbWFobe5LkbEb1XueTR0GbVna6dcW2l6VJptsRdaW07XAGJQ4zg5/CmapCbPw5Z3FvpOkPC1gjyySkCbcepAzk9qyovFSw6fbxxaXGLy3tTax3TSk4U5yduOvNR3OvabdWNvDd6EJZ4LYQJN9pI4HQ4x70MSOp1XQdPt7W51KC1gaNdM+ZNvCSjaQfqQazbm60qSx0KS80qxt4L52Ny8SEFQr449j3rMm8XXEkeoQ/ZQIry1SAr5n3Coxv6fpVEa5IsOkolum7TSxUsdwky2eR2p9Q6Gn44gijt7eUabbwM0riOe0IMMsfYf7wrla2te1yLULKOxs9PWytlmadlEhctI3U+w56Vi0gCiiigAooooAKKKKACiiigArt/CLSReD5poLvTrOX7dt828j3KRsHA4NcRVz+0Zv7FOk7E8kz+fu/i3Yxj6UAdl4Q07+1LDWrq7jSWW9ZreN44/lVgpJYeg+7U2i2GjT+GdHbVCsM1u8kx+UZkCyEFD684rkbXX7+1trC3tysSWUplXaSPMYnPzetN1LW7i+W2V4YY1tpXlQID1ZtxB9s0Ad40EH9rgeRFj+3kXGwdPK6fSuT8Joj+IdQVkVgLe5IBGcfKaYfFmoG6Fx9ntt32wXmMHG8Ltx16YobxTLvaSHSdNt5GV1Z4kYEhlIOeffNAG7r9xPZ6DaeReaXHG2nxb7Z4gZ3yuCQcUzxDJHdeHLg2Vvay2UUUW2IJsns24yzcZYH196wp/Erz2UdvPpOnStHAIEmZG3hQMA5z1pt94mvbvTXtHt7ZJJUWOe4Vf3kqr0B/Khguhh0UUUAFFFFABRRRQAUUUUAFFFFABXpvhLTbW80LQJtkX2mCV5SCo+ePeQ2fXGRXmVbeneJr+w/s/yEi/0ESBMg/OHOSGoA6zTrf/Q7Kxt4tPMVzBPJPFOMNM29gMNgnjFRWQiWOx0X7Nbm0n0mSeUGMFjIATu3de1c3aeKb63sxCLe1eWMOIJ2Ql4Q5JYL+ZpIPFF9Fpq2gt7ZpUhaCO6K/vVjPVR2oA3r+SO68LypY29rLbRWSFrYpsnt34zLnHzA/wBa4StybxNeyaWbM29sJGhFu9yF/etEOik9Kw6OodAooooAKKKKACiiigAooooA+kvC/wDyLOl/9ecP/oArRrO8L/8AIs6X/wBecP8A6AK0aACiiigAooooAKKKKACiiigAoopG+6fpQB434s/4QnVvEN3fT+KJbeVm2vGLRmCleDz+FZX9m+A/+hwm/wDANq5DV/8AkLXv/XxJ/wChGqtAHc/2b4D/AOhwm/8AANqP7N8B/wDQ4Tf+AbVw1FAHc/2b4D/6HCb/AMA2o/s3wH/0OE3/AIBtXDUUAdz/AGb4D/6HCb/wDaj+zfAf/Q4Tf+AbVw1FAHc/2b4D/wChwm/8A2o/s3wH/wBDhN/4BtXDUUAdz/ZvgP8A6HCb/wAA2o/s3wH/ANDhN/4BtXDUUAdz/ZvgP/ocJv8AwDaj+zfAf/Q4Tf8AgG1cNRQB3P8AZvgP/ocJv/ANqP7N8B/9DhN/4BtXDUUAdz/ZvgP/AKHCb/wDaj+zfAf/AEOE3/gG1cNRQB3P9m+A/wDocJv/AADaj+zfAf8A0OE3/gG1cNRQB3P9m+A/+hwm/wDANqP7N8B/9DhN/wCAbVw1FAHc/wBm+A/+hwm/8A2o/s3wH/0OE3/gG1cNRQB3P9m+A/8AocJv/ANqP7N8B/8AQ4Tf+AbVw1FAHc/2b4D/AOhwm/8AANqP7N8B/wDQ4Tf+AbVw1FAHc/2b4D/6HCb/AMA2o/s3wH/0OE3/AIBtWT8PtDtfEGsS2N20iKLdnUo2CGGMfhWjZeC3i8P67qGqiWOSyWRbdVOAzIMlj6jpQBL/AGb4D/6HCb/wDaj+zfAf/Q4Tf+AbVXl8N6avibw/pwM/k6hBHJN843Zbrg44qrq2hWNr4bvdQiM3nQ6o1qmWBGwE9RjrQBpf2b4D/wChwm/8A2o/s3wH/wBDhN/4BtVDwHpvhzV7hdO1Jb/7dI7FGiYCPaBnnjr1qdtH8O3lprdxpgv1XT7cFRM4yZNxB6DkYxQBY/s3wH/0OE3/AIBtR/ZvgP8A6HCb/wAA2qU+F/DkH2bSLu6u49UubT7QtycCBTgnb+lQeHNJ8IX2j3dxcLqnn6dB5l2UdQrHJB2cc9KAHf2b4D/6HCb/AMA2o/s3wH/0OE3/AIBtVXwd4c07xHrOpLCblLCGMmAswD7j93dx9apeHdCiv9N1x50mN1YxjyUQ4y+4jBGOelAGv/ZvgP8A6HCb/wAA2o/s3wH/ANDhN/4BtVLUdA0zTbrSNHuHmk1S4lQ3mxxsiVj90DH3qlh8N6c/iPxDp7faPJ0+CSSD5xnKjjJxzQBY/s3wH/0OE3/gG1H9m+A/+hwm/wDANqXTPDfh5IdJsdTmvTqWrRCSJ4seXFn7oI71latoFvYeFXvmaRryLVHs2O75Cqg849cigDU/s3wH/wBDhN/4BtR/ZvgP/ocJv/ANqzvCWlaJcaFqeq60Lwx2bIALdgDhvYitO28JaTN4k0yOKe5l0rUbZ54skLIu0cgnFADf7N8B/wDQ4Tf+AbUf2b4D/wChwm/8A2rPuo/Bs7x2umR6uty86R5mZduN2D29K19U8K+HZZ9V03SZdQi1DTozK3nkNG4AzjIFAEH9m+A/+hwm/wDANqP7N8B/9DhN/wCAbVzng/T7fVvEdlYXW8QzvhthwcY7GtyTwnby+EdQ1S0843NneSJtLZBiU46Y645oAn/s3wH/ANDhN/4BtR/ZvgP/AKHCb/wDapZPCOkPqV3psDXP2kaYl1bZkB3PjLA8cjpWLo+hWtx4SudVujIJ3uUtrMBsKXPUnjkc/pQBq/2b4D/6HCb/AMA2o/s3wH/0OE3/AIBtUt54W8PPJqGi2M97/a1hbmZ5Xx5UhAyQB261z3irSrTTbLRJrXzd17ZCeXe2fmOOnoKANz+zfAf/AEOE3/gG1H9m+A/+hwm/8A2rH1TR7NfB2m63Y+aXklaC6VmyA46Y44/+vXQQeE9Di1aLT7w3heHTDd3eyQZD8cDj60AV/wCzfAf/AEOE3/gG1H9m+A/+hwm/8A2qnb2vg7U9T0+x0uPVkee4VJDOygbD1xgda1bD4fbvGF3Y3JmGlwp5iSKcM4P3RnHXOc/SgCt/ZvgP/ocJv/ANqP7N8B/9DhN/4BtUVrpHhe08NxaprC6k7S3UsCi3cfwk4yCPQU/R/Dei+ILbWJtH+2p9mjU2omYZL4JIYAc9OKAHf2b4D/6HCb/wDaj+zfAf/Q4Tf+AbVVbSfDun6dot5qy6gVvreRpRCwyJAwAxkcDrTfH2l+HdFl/s/T1v/tw2OxlcGPYRn060AXP7N8B/9DhN/wCAbUf2b4D/AOhwm/8AANq4aigDuf7N8B/9DhN/4BtR/ZvgP/ocJv8AwDauGooA7n+zfAf/AEOE3/gG1H9m+A/+hwm/8A2rhqKAO5/s3wH/ANDhN/4BtR/ZvgP/AKHCb/wDauGooA7n+zfAf/Q4Tf8AgG1H9m+A/wDocJv/AADauGooA7n+zfAf/Q4Tf+AbUf2b4D/6HCb/AMA2rhqKAO5/s3wH/wBDhN/4BtR/ZvgP/ocJv/ANq4aigDuf7N8B/wDQ4Tf+AbUf2b4D/wChwm/8A2rhqKAO5/s3wH/0OE3/AIBtR/ZvgP8A6HCb/wAA2rhqKAO5/s3wH/0OE3/gG1H9m+A/+hwm/wDANq4aigDuf7N8B/8AQ4Tf+AbUf2b4D/6HCb/wDauGooA7n+zfAf8A0OE3/gG1H9m+A/8AocJv/ANq4aigDuf7N8B/9DhN/wCAbUf2b4D/AOhwm/8AANq4aigDuf7N8B/9DhN/4BtR/ZvgP/ocJv8AwDauGooA7n+zfAf/AEOE3/gG1H9m+A/+hwm/8A2rhqKAPqTw41s2gWH2OYz24t0WOQrjeoUAHHbpV+sTwF/yJmkf9eqfyrboAKKKKACiiigAooooAKKKKACkb7p+lLSN90/SgD5X1f8A5C17/wBfEn/oRqrVrV/+Qte/9fEn/oRqrQAUUUUAFFFFABRRRQAUUUUAFFFFABRRRQAUUUUAFFFFABRRRQAUUUUAFFFFABRRRQAUUUUAdf8ACtius3zK20iwlIPocVsab4kvPEHh3XvtPyi30bZjP3n53N+PFedxSyREtFK8ZIwSrEZHpRHLJGrrHK6K42uFbAYeh9aAPUrfT7q/13wtrVqqyWFvaJ50wYYjKjkGs5rC613wbqMelRfaGfWZJVAIGVyeefrXAJdXMcDQR3MyQt96NZCFP1FLDd3UCbILqeJc52pIVGfwoA67wPpd9pHj+xttQgMEpR3Ckg8bT6Unhz/kB+Mf+uR/9DNckbq6aYTNdTGUDAcyHcB9aYs0qq6rK6q/3wGIDfX1oA9U0SwvZbWzsdRNvq3h6Wy8xruVQGtzg/KD144H/wCquY8GBF0LxesbbkFkQh9Rk4/SuUW6uFtzbrczLCTkxiQ7T+HSmpLJGrrHK6K4w4ViAw9D60Aeg+Ebuw8O+DYL3UJLiNr+9Dp5CgsVj9c9s5zWvasNA1rxXqMMayIbeO7hXPDbsn+deTvLI6JG8rsifcUsSF+g7U43VyylWuZiCoUgyHBUdB9KAO81q3i1LVfD/i2zUCO8uIo7pR/BKGA/X+grbk1q4u9c8UaXJDarFbWsux0jw7cdz3615OlxOkflpPKqbt20OQM+uPWgXFwHeQXEodxh23nLD3PegD0200+61HUPB+r2aLLZWtugnlDDEZU5INV9R0+71/whdrpMX2ktrs0owwGUweefqK87jurmKFoY7mZIn+8iyEKfqKWG7uoU2Q3U8SZztSQqP0oA7vQ/D2rxeE9f0h7Mi9kMLJFuGSMn/CtjS0Np4k8MaXIyG7tNPmEyBgdhbkA/lXlwv74MWF9chj1Pmtk/rUaTzJMZknkWU9XDkN+dAHd67D4nuLqwn1XR7W0toLxCJIUCk5bAzg810GuX1xrB8TaBatHBewYeIxqA08eBuUnuf8a8nkvryRdsl5cOM5w0pIz+dNW5uFnM63EolPWQOdx/GgDc+HHHjbTM8fvT/I12elaqmk6EZpsG2l1yaG4U9CjZB/xry2OWSOQSRyMjg5DK2Dn60rTTNH5bTSMm7dtLHGfXHrQB6N4qv00f4o6dcK2IEhijbnjYcg/pUPxBktdJv9H0O2bbb285u5fqz8fkM/pXn8sskrBpZXkYDALMSQPSkllkmffNI8jdNzsSf1oA9Xlsbiy8VeIdfuAiabNZP5U+4bX3KMY/KsbxJ4e1fWNF8Ny6daGdItNRXIYDB49a4R7q5eBbd7mZoV+7GZCVH4dKel/fIgRL65VQMACVgAPzoA7v4bQJOdT8L6ouwxSpcBSejxsNw/l+tSeENRl1Tx/rl/AqyM9tKIFboQCAo+hx+teeLcTrK0qzyLI2dzhyCc9cmkhmmgffDNJE2MZRipx+FAHoSweI5PFWhXmtaVbWUcd0I1MKBQSx74PtWlovia9uvGcegOf3cN5cMXz99drbV/A5/SvL3vr1yu+8uG2nK5lJwfUVGs8yzecs0iy9d4YhvzoA9Q0dtZXwXB/Yun217L9vn3rMgYKu48jJqr4fn1PQbDxLfXlutveJJFcNEuAuGYkgD0xmvPYr28iXbFeXEa5zhZSBmmvdXLh99zM2/AfdITux0z60Ad58WntZLfQZbLAt5EkkjA9GKt/Mmsr4r/8AI4P/ANe8X/oNcs8sjoiPK7KnCAsSF+npRLLJM++aV5Gxjc7En9aAGUUUUAFFFFABRRRQAUUUUAFFFFABRRRQAUUUUAFFFFABRRRQAUUUUAFFFFABRRRQAUUUUAFFFFABRRRQB9MeAv8AkTNI/wCvVP5Vt1ieAf8AkS9I/wCvVP5Vt0AFFFFABRRRQAUUUUAFFFFABRRRQBz0vgjwpJI8kmiWzO7FmJ3ck9e9N/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AB7/ABro6KAIrO2gs7WK1tYxFDEoVEHRQO1S0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9k=" id="166" name="Google Shape;166;p6"/>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7" name="Google Shape;167;p6"/>
          <p:cNvSpPr/>
          <p:nvPr/>
        </p:nvSpPr>
        <p:spPr>
          <a:xfrm>
            <a:off x="0" y="3"/>
            <a:ext cx="12192000" cy="49287"/>
          </a:xfrm>
          <a:prstGeom prst="rect">
            <a:avLst/>
          </a:prstGeom>
          <a:solidFill>
            <a:srgbClr val="C4CD21"/>
          </a:solidFill>
          <a:ln>
            <a:noFill/>
          </a:ln>
        </p:spPr>
        <p:txBody>
          <a:bodyPr anchorCtr="0" anchor="t" bIns="45700" lIns="45700" spcFirstLastPara="1" rIns="45700" wrap="square" tIns="45700">
            <a:noAutofit/>
          </a:bodyPr>
          <a:lstStyle/>
          <a:p>
            <a:pPr indent="0" lvl="0" marL="45720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Helvetica Neue"/>
              <a:ea typeface="Helvetica Neue"/>
              <a:cs typeface="Helvetica Neue"/>
              <a:sym typeface="Helvetica Neue"/>
            </a:endParaRPr>
          </a:p>
        </p:txBody>
      </p:sp>
      <p:sp>
        <p:nvSpPr>
          <p:cNvPr id="168" name="Google Shape;168;p6"/>
          <p:cNvSpPr txBox="1"/>
          <p:nvPr>
            <p:ph idx="1" type="body"/>
          </p:nvPr>
        </p:nvSpPr>
        <p:spPr>
          <a:xfrm>
            <a:off x="1991544" y="1556793"/>
            <a:ext cx="8229600" cy="45259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t/>
            </a:r>
            <a:endParaRPr sz="2000">
              <a:latin typeface="Arial"/>
              <a:ea typeface="Arial"/>
              <a:cs typeface="Arial"/>
              <a:sym typeface="Arial"/>
            </a:endParaRPr>
          </a:p>
          <a:p>
            <a:pPr indent="0" lvl="0" marL="0" rtl="0" algn="l">
              <a:lnSpc>
                <a:spcPct val="90000"/>
              </a:lnSpc>
              <a:spcBef>
                <a:spcPts val="1000"/>
              </a:spcBef>
              <a:spcAft>
                <a:spcPts val="0"/>
              </a:spcAft>
              <a:buClr>
                <a:schemeClr val="dk1"/>
              </a:buClr>
              <a:buSzPts val="2000"/>
              <a:buNone/>
            </a:pPr>
            <a:r>
              <a:t/>
            </a:r>
            <a:endParaRPr sz="2000">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t/>
            </a:r>
            <a:endParaRPr/>
          </a:p>
        </p:txBody>
      </p:sp>
      <p:sp>
        <p:nvSpPr>
          <p:cNvPr id="169" name="Google Shape;169;p6"/>
          <p:cNvSpPr/>
          <p:nvPr/>
        </p:nvSpPr>
        <p:spPr>
          <a:xfrm>
            <a:off x="1596997" y="1559209"/>
            <a:ext cx="9144000" cy="552432"/>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595959"/>
              </a:solidFill>
              <a:latin typeface="Helvetica Neue"/>
              <a:ea typeface="Helvetica Neue"/>
              <a:cs typeface="Helvetica Neue"/>
              <a:sym typeface="Helvetica Neue"/>
            </a:endParaRPr>
          </a:p>
        </p:txBody>
      </p:sp>
      <p:sp>
        <p:nvSpPr>
          <p:cNvPr id="170" name="Google Shape;170;p6"/>
          <p:cNvSpPr/>
          <p:nvPr/>
        </p:nvSpPr>
        <p:spPr>
          <a:xfrm>
            <a:off x="1394008" y="1017408"/>
            <a:ext cx="9144000" cy="552432"/>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595959"/>
              </a:solidFill>
              <a:latin typeface="Helvetica Neue"/>
              <a:ea typeface="Helvetica Neue"/>
              <a:cs typeface="Helvetica Neue"/>
              <a:sym typeface="Helvetica Neue"/>
            </a:endParaRPr>
          </a:p>
        </p:txBody>
      </p:sp>
      <p:sp>
        <p:nvSpPr>
          <p:cNvPr id="171" name="Google Shape;171;p6"/>
          <p:cNvSpPr/>
          <p:nvPr/>
        </p:nvSpPr>
        <p:spPr>
          <a:xfrm>
            <a:off x="2589420" y="684987"/>
            <a:ext cx="9144000" cy="552432"/>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595959"/>
              </a:solidFill>
              <a:latin typeface="Helvetica Neue"/>
              <a:ea typeface="Helvetica Neue"/>
              <a:cs typeface="Helvetica Neue"/>
              <a:sym typeface="Helvetica Neue"/>
            </a:endParaRPr>
          </a:p>
        </p:txBody>
      </p:sp>
      <p:sp>
        <p:nvSpPr>
          <p:cNvPr id="172" name="Google Shape;172;p6"/>
          <p:cNvSpPr txBox="1"/>
          <p:nvPr/>
        </p:nvSpPr>
        <p:spPr>
          <a:xfrm>
            <a:off x="357439" y="970590"/>
            <a:ext cx="10806587" cy="553316"/>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chemeClr val="dk1"/>
              </a:buClr>
              <a:buSzPts val="2800"/>
              <a:buFont typeface="Georgia"/>
              <a:buNone/>
            </a:pPr>
            <a:r>
              <a:rPr b="1" i="0" lang="no-NO" sz="2800" u="none" cap="none" strike="noStrike">
                <a:solidFill>
                  <a:schemeClr val="dk1"/>
                </a:solidFill>
                <a:latin typeface="Georgia"/>
                <a:ea typeface="Georgia"/>
                <a:cs typeface="Georgia"/>
                <a:sym typeface="Georgia"/>
              </a:rPr>
              <a:t>Why are controversial issues so challenging to discuss?</a:t>
            </a:r>
            <a:endParaRPr b="1" i="0" sz="2800" u="none" cap="none" strike="noStrike">
              <a:solidFill>
                <a:schemeClr val="dk1"/>
              </a:solidFill>
              <a:latin typeface="Georgia"/>
              <a:ea typeface="Georgia"/>
              <a:cs typeface="Georgia"/>
              <a:sym typeface="Georgia"/>
            </a:endParaRPr>
          </a:p>
        </p:txBody>
      </p:sp>
      <p:sp>
        <p:nvSpPr>
          <p:cNvPr id="173" name="Google Shape;173;p6"/>
          <p:cNvSpPr txBox="1"/>
          <p:nvPr/>
        </p:nvSpPr>
        <p:spPr>
          <a:xfrm>
            <a:off x="142469" y="2107537"/>
            <a:ext cx="11590951" cy="3011233"/>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400"/>
              <a:buFont typeface="Arial"/>
              <a:buChar char="•"/>
            </a:pPr>
            <a:r>
              <a:rPr b="0" i="0" lang="no-NO" sz="2400" u="none" cap="none" strike="noStrike">
                <a:solidFill>
                  <a:schemeClr val="dk1"/>
                </a:solidFill>
                <a:latin typeface="Georgia"/>
                <a:ea typeface="Georgia"/>
                <a:cs typeface="Georgia"/>
                <a:sym typeface="Georgia"/>
              </a:rPr>
              <a:t>Conflicting values and interests – connected to emotions and values;</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chemeClr val="dk1"/>
              </a:buClr>
              <a:buSzPts val="2400"/>
              <a:buFont typeface="Arial"/>
              <a:buChar char="•"/>
            </a:pPr>
            <a:r>
              <a:rPr b="0" i="0" lang="no-NO" sz="2400" u="none" cap="none" strike="noStrike">
                <a:solidFill>
                  <a:schemeClr val="dk1"/>
                </a:solidFill>
                <a:latin typeface="Georgia"/>
                <a:ea typeface="Georgia"/>
                <a:cs typeface="Georgia"/>
                <a:sym typeface="Georgia"/>
              </a:rPr>
              <a:t>They are politically charged – could arouse tentions, mistrust and disturbance;</a:t>
            </a:r>
            <a:endParaRPr b="0" i="0" sz="1800" u="none" cap="none" strike="noStrike">
              <a:solidFill>
                <a:schemeClr val="dk1"/>
              </a:solidFill>
              <a:latin typeface="Calibri"/>
              <a:ea typeface="Calibri"/>
              <a:cs typeface="Calibri"/>
              <a:sym typeface="Calibri"/>
            </a:endParaRPr>
          </a:p>
          <a:p>
            <a:pPr indent="-342900" lvl="0" marL="342900" marR="0" rtl="0" algn="l">
              <a:lnSpc>
                <a:spcPct val="150000"/>
              </a:lnSpc>
              <a:spcBef>
                <a:spcPts val="800"/>
              </a:spcBef>
              <a:spcAft>
                <a:spcPts val="0"/>
              </a:spcAft>
              <a:buClr>
                <a:schemeClr val="dk1"/>
              </a:buClr>
              <a:buSzPts val="2400"/>
              <a:buFont typeface="Arial"/>
              <a:buChar char="•"/>
            </a:pPr>
            <a:r>
              <a:rPr b="0" i="0" lang="no-NO" sz="2400" u="none" cap="none" strike="noStrike">
                <a:solidFill>
                  <a:schemeClr val="dk1"/>
                </a:solidFill>
                <a:latin typeface="Georgia"/>
                <a:ea typeface="Georgia"/>
                <a:cs typeface="Georgia"/>
                <a:sym typeface="Georgia"/>
              </a:rPr>
              <a:t>Different identities, background and cultures to consider;</a:t>
            </a:r>
            <a:endParaRPr b="0" i="0" sz="2400" u="none" cap="none" strike="noStrike">
              <a:solidFill>
                <a:schemeClr val="dk1"/>
              </a:solidFill>
              <a:latin typeface="Georgia"/>
              <a:ea typeface="Georgia"/>
              <a:cs typeface="Georgia"/>
              <a:sym typeface="Georgia"/>
            </a:endParaRPr>
          </a:p>
          <a:p>
            <a:pPr indent="-342900" lvl="0" marL="342900" marR="0" rtl="0" algn="l">
              <a:lnSpc>
                <a:spcPct val="150000"/>
              </a:lnSpc>
              <a:spcBef>
                <a:spcPts val="800"/>
              </a:spcBef>
              <a:spcAft>
                <a:spcPts val="0"/>
              </a:spcAft>
              <a:buClr>
                <a:schemeClr val="dk1"/>
              </a:buClr>
              <a:buSzPts val="2400"/>
              <a:buFont typeface="Arial"/>
              <a:buChar char="•"/>
            </a:pPr>
            <a:r>
              <a:rPr b="0" i="0" lang="no-NO" sz="2400" u="none" cap="none" strike="noStrike">
                <a:solidFill>
                  <a:schemeClr val="dk1"/>
                </a:solidFill>
                <a:latin typeface="Georgia"/>
                <a:ea typeface="Georgia"/>
                <a:cs typeface="Georgia"/>
                <a:sym typeface="Georgia"/>
              </a:rPr>
              <a:t>Demand good facilitating.</a:t>
            </a:r>
            <a:endParaRPr b="0" i="0" sz="2400" u="none" cap="none" strike="noStrike">
              <a:solidFill>
                <a:schemeClr val="dk1"/>
              </a:solidFill>
              <a:latin typeface="Georgia"/>
              <a:ea typeface="Georgia"/>
              <a:cs typeface="Georgia"/>
              <a:sym typeface="Georgia"/>
            </a:endParaRPr>
          </a:p>
          <a:p>
            <a:pPr indent="0" lvl="0" marL="0" marR="0" rtl="0" algn="l">
              <a:lnSpc>
                <a:spcPct val="107000"/>
              </a:lnSpc>
              <a:spcBef>
                <a:spcPts val="800"/>
              </a:spcBef>
              <a:spcAft>
                <a:spcPts val="0"/>
              </a:spcAft>
              <a:buClr>
                <a:schemeClr val="dk1"/>
              </a:buClr>
              <a:buSzPts val="2400"/>
              <a:buFont typeface="Calibri"/>
              <a:buNone/>
            </a:pPr>
            <a:r>
              <a:t/>
            </a:r>
            <a:endParaRPr b="0" i="0" sz="2400" u="none" cap="none" strike="noStrike">
              <a:solidFill>
                <a:schemeClr val="dk1"/>
              </a:solidFill>
              <a:latin typeface="Georgia"/>
              <a:ea typeface="Georgia"/>
              <a:cs typeface="Georgia"/>
              <a:sym typeface="Georgia"/>
            </a:endParaRPr>
          </a:p>
        </p:txBody>
      </p:sp>
      <p:sp>
        <p:nvSpPr>
          <p:cNvPr id="174" name="Google Shape;174;p6"/>
          <p:cNvSpPr txBox="1"/>
          <p:nvPr/>
        </p:nvSpPr>
        <p:spPr>
          <a:xfrm>
            <a:off x="357439" y="5992992"/>
            <a:ext cx="3784255" cy="543162"/>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chemeClr val="dk1"/>
              </a:buClr>
              <a:buSzPts val="1400"/>
              <a:buFont typeface="Calibri"/>
              <a:buNone/>
            </a:pPr>
            <a:r>
              <a:rPr b="0" i="0" lang="no-NO" sz="1400" u="none" cap="none" strike="noStrike">
                <a:solidFill>
                  <a:schemeClr val="dk1"/>
                </a:solidFill>
                <a:latin typeface="Calibri"/>
                <a:ea typeface="Calibri"/>
                <a:cs typeface="Calibri"/>
                <a:sym typeface="Calibri"/>
              </a:rPr>
              <a:t>From «Teaching Controversial Issues» - Learning materials Council of Europe</a:t>
            </a:r>
            <a:endParaRPr b="0" i="0" sz="1400" u="none" cap="none" strike="noStrike">
              <a:solidFill>
                <a:schemeClr val="dk1"/>
              </a:solidFill>
              <a:latin typeface="Calibri"/>
              <a:ea typeface="Calibri"/>
              <a:cs typeface="Calibri"/>
              <a:sym typeface="Calibri"/>
            </a:endParaRPr>
          </a:p>
        </p:txBody>
      </p:sp>
      <p:sp>
        <p:nvSpPr>
          <p:cNvPr id="175" name="Google Shape;175;p6"/>
          <p:cNvSpPr/>
          <p:nvPr/>
        </p:nvSpPr>
        <p:spPr>
          <a:xfrm>
            <a:off x="1" y="6576769"/>
            <a:ext cx="6932246" cy="281232"/>
          </a:xfrm>
          <a:prstGeom prst="rect">
            <a:avLst/>
          </a:prstGeom>
          <a:solidFill>
            <a:srgbClr val="00ABCD">
              <a:alpha val="4705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descr="Et bilde som inneholder person, kvinne, mann, seng&#10;&#10;Automatisk generert beskrivelse" id="180" name="Google Shape;180;p7"/>
          <p:cNvPicPr preferRelativeResize="0"/>
          <p:nvPr/>
        </p:nvPicPr>
        <p:blipFill rotWithShape="1">
          <a:blip r:embed="rId3">
            <a:alphaModFix/>
          </a:blip>
          <a:srcRect b="0" l="716" r="0" t="0"/>
          <a:stretch/>
        </p:blipFill>
        <p:spPr>
          <a:xfrm rot="-5400000">
            <a:off x="-1147994" y="1154520"/>
            <a:ext cx="6833355" cy="4573604"/>
          </a:xfrm>
          <a:prstGeom prst="rect">
            <a:avLst/>
          </a:prstGeom>
          <a:noFill/>
          <a:ln>
            <a:noFill/>
          </a:ln>
        </p:spPr>
      </p:pic>
      <p:sp>
        <p:nvSpPr>
          <p:cNvPr id="181" name="Google Shape;181;p7"/>
          <p:cNvSpPr/>
          <p:nvPr/>
        </p:nvSpPr>
        <p:spPr>
          <a:xfrm>
            <a:off x="1241608" y="865008"/>
            <a:ext cx="9144000" cy="552432"/>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595959"/>
              </a:solidFill>
              <a:latin typeface="Helvetica Neue"/>
              <a:ea typeface="Helvetica Neue"/>
              <a:cs typeface="Helvetica Neue"/>
              <a:sym typeface="Helvetica Neue"/>
            </a:endParaRPr>
          </a:p>
        </p:txBody>
      </p:sp>
      <p:sp>
        <p:nvSpPr>
          <p:cNvPr id="182" name="Google Shape;182;p7"/>
          <p:cNvSpPr/>
          <p:nvPr/>
        </p:nvSpPr>
        <p:spPr>
          <a:xfrm>
            <a:off x="5383014" y="731838"/>
            <a:ext cx="3019533" cy="1103587"/>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254000" lvl="0" marL="342900" marR="0" rtl="0" algn="l">
              <a:lnSpc>
                <a:spcPct val="100000"/>
              </a:lnSpc>
              <a:spcBef>
                <a:spcPts val="0"/>
              </a:spcBef>
              <a:spcAft>
                <a:spcPts val="0"/>
              </a:spcAft>
              <a:buClr>
                <a:srgbClr val="000000"/>
              </a:buClr>
              <a:buSzPts val="1400"/>
              <a:buFont typeface="Helvetica Neue"/>
              <a:buNone/>
            </a:pPr>
            <a:r>
              <a:t/>
            </a:r>
            <a:endParaRPr b="0" i="0" sz="1400" u="none" cap="none" strike="noStrike">
              <a:solidFill>
                <a:srgbClr val="595959"/>
              </a:solidFill>
              <a:latin typeface="Helvetica Neue"/>
              <a:ea typeface="Helvetica Neue"/>
              <a:cs typeface="Helvetica Neue"/>
              <a:sym typeface="Helvetica Neue"/>
            </a:endParaRPr>
          </a:p>
          <a:p>
            <a:pPr indent="-254000" lvl="0" marL="342900" marR="0" rtl="0" algn="l">
              <a:lnSpc>
                <a:spcPct val="100000"/>
              </a:lnSpc>
              <a:spcBef>
                <a:spcPts val="0"/>
              </a:spcBef>
              <a:spcAft>
                <a:spcPts val="0"/>
              </a:spcAft>
              <a:buClr>
                <a:srgbClr val="000000"/>
              </a:buClr>
              <a:buSzPts val="1400"/>
              <a:buFont typeface="Helvetica Neue"/>
              <a:buNone/>
            </a:pPr>
            <a:r>
              <a:t/>
            </a:r>
            <a:endParaRPr b="0" i="0" sz="1400" u="none" cap="none" strike="noStrike">
              <a:solidFill>
                <a:srgbClr val="595959"/>
              </a:solidFill>
              <a:latin typeface="Helvetica Neue"/>
              <a:ea typeface="Helvetica Neue"/>
              <a:cs typeface="Helvetica Neue"/>
              <a:sym typeface="Helvetica Neue"/>
            </a:endParaRPr>
          </a:p>
          <a:p>
            <a:pPr indent="-276225" lvl="0" marL="342900" marR="0" rtl="0" algn="l">
              <a:lnSpc>
                <a:spcPct val="100000"/>
              </a:lnSpc>
              <a:spcBef>
                <a:spcPts val="0"/>
              </a:spcBef>
              <a:spcAft>
                <a:spcPts val="0"/>
              </a:spcAft>
              <a:buClr>
                <a:srgbClr val="000000"/>
              </a:buClr>
              <a:buSzPts val="1050"/>
              <a:buFont typeface="Helvetica Neue"/>
              <a:buNone/>
            </a:pPr>
            <a:r>
              <a:t/>
            </a:r>
            <a:endParaRPr b="0" i="0" sz="1050" u="none" cap="none" strike="noStrike">
              <a:solidFill>
                <a:srgbClr val="595959"/>
              </a:solidFill>
              <a:latin typeface="Helvetica Neue"/>
              <a:ea typeface="Helvetica Neue"/>
              <a:cs typeface="Helvetica Neue"/>
              <a:sym typeface="Helvetica Neue"/>
            </a:endParaRPr>
          </a:p>
        </p:txBody>
      </p:sp>
      <p:sp>
        <p:nvSpPr>
          <p:cNvPr descr="data:image/jpg;base64,%20/9j/4AAQSkZJRgABAQEAYABgAAD/2wBDAAUDBAQEAwUEBAQFBQUGBwwIBwcHBw8LCwkMEQ8SEhEPERETFhwXExQaFRERGCEYGh0dHx8fExciJCIeJBweHx7/2wBDAQUFBQcGBw4ICA4eFBEUHh4eHh4eHh4eHh4eHh4eHh4eHh4eHh4eHh4eHh4eHh4eHh4eHh4eHh4eHh4eHh4eHh7/wAARCALgAy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myuscbSOcKoyTQA6iqH9r6f/z8D8jR/a+n/wDPwPyNAF+iqH9r6f8A8/A/I0f2vp//AD8D8jQBfoqh/a+n/wDPwPyNH9r6f/z8D8jQBfoqh/a+n/8APwPyNH9r6f8A8/A/I0AX6Kof2vp//PwPyNH9r6f/AM/A/I0AX6Kof2vp/wDz8D8jR/a+n/8APwPyNAF+iqH9r6f/AM/A/I0f2vp//PwPyNAF+iqH9r6f/wA/A/I0f2vp/wDz8D8jQBfoqh/a+n/8/A/I0f2vp/8Az8D8jQBfoqh/a+n/APPwPyNH9r6f/wA/A/I0AX6Kof2vp/8Az8D8jR/a+n/8/A/I0AX6Kof2vp//AD8D8jR/a+n/APPwPyNAF+iqH9r6f/z8D8jR/a+n/wDPwPyNAF+iqH9r6f8A8/A/I0f2vp//AD8D8jQBfoqh/a+n/wDPwPyNH9r6f/z8D8jQBfoqh/a+n/8APwPyNH9r6f8A8/A/I0AX6Kof2vp//PwPyNH9r6f/AM/A/I0AX6Kof2vp/wDz8D8jR/a+n/8APwPyNAF+iqH9r6f/AM/A/I0f2vp//PwPyNAF+iqH9r6f/wA/A/I0f2vp/wDz8D8jQBfoqh/a+n/8/A/I0f2vp/8Az8D8jQBfoqh/a+n/APPwPyNH9r6f/wA/A/I0AX6Kof2vp/8Az8D8jR/a+n/8/A/I0AX6Kof2vp//AD8D8jR/a+n/APPwPyNAF+iqH9r6f/z8D8jR/a+n/wDPwPyNAF+iqH9r6f8A8/A/I0f2vp//AD8D8jQBfoqh/a+n/wDPwPyNH9r6f/z8D8jQBfoqh/a+n/8APwPyNH9r6f8A8/A/I0AX6Kof2vp//PwPyNH9r6f/AM/A/I0AX6Kof2vp/wDz8D8jR/a+n/8APwPyNAF+iqH9r6f/AM/A/I0f2vp//PwPyNAF+iqH9r6f/wA/A/I0f2vp/wDz8D8jQBfoqh/a+n/8/A/I0f2vp/8Az8D8jQBfoqh/a+n/APPwPyNH9r6f/wA/A/I0AX6Kof2vp/8Az8D8jR/a+n/8/A/I0AX6Kof2vp//AD8D8jR/a+n/APPwPyNAF+iqH9r6f/z8D8jR/a+n/wDPwPyNAF+iqH9r6f8A8/A/I0f2vp//AD8D8jQBfoqh/a+n/wDPwPyNH9r6f/z8D8jQBfoqh/a+n/8APwPyNH9r6f8A8/A/I0AX6Kof2vp//PwPyNH9r6f/AM/A/I0AX6Kof2vp/wDz8D8jR/a+n/8APwPyNAF+iqH9r6f/AM/A/I0f2vp//PwPyNAF+iqH9r6f/wA/A/I0f2vp/wDz8D8jQBfoqh/a+n/8/A/I0f2vp/8Az8D8jQBfopsUiyxrIhyrDINOoAKKKKACiiigAooooAKKKKACq+pf8g+f/rmasVX1L/kHz/8AXM0AcZRRRQAUUUUAFFFFABRRRQAUUUUAFFFFABRRRQAUUVR17WNN0LTJNS1a8itLWP70jnv2A9T7UAXqK8/0v4xeBdQ1GOxi1CeOSVwkbSW7BWYnAGa7bVtRsNJsZL7U7uG0tohl5JWCqKALVFecSfGzwAlwYhqFy6g481bZtv8ALNb2q+P/AAtplrpV1dX7+RqwzZukTMJBkD04696AOpopk8iQQSTSHCRqXY+wGTWN4O8V6L4tsp7zQ7h54YJPKkLRlMNjOOfagDcorjPFfxO8G+Gr5rC/1IyXaffht0MjJ9ccA+1XvBvjrwx4tLx6LqKyToNzQSKUkA9cHqPpQB0tFUdc1fTdD06TUdWvIrO1j+9JI2Bn0HqfauHt/jV4BmvBb/2hcRKTgTSW7BPz7UAejUVSn1Wwi0WTWftCSWKQmczRncCgGcjHXiqvhLxJpPinSf7U0adprXzDHuZCp3DrwfrQBr0VU1jUrDR9Om1HU7qK1tYRl5ZDgCuHs/jN4Cub5bRdRuIy7BVke3YISenOKAPQ6KAcgEdCM1R17VrHQ9HudW1KbybS2TfI+M4H0HWgC9RWN4R8TaP4q0x9R0S5M9ukhiYlCpDAZwQfrR4s8UaH4WsFvNcv0tY2O2NcEvIfRVHJoA2aK4nwr8UvB/iTVY9L0+9mW8lJEUcsLLvwM8Hp0FdtQAUVwniD4teCNF1J9PuNSeeeNtsgt4jIqHuCRxmun8Ma/pXiXSU1TRrr7TasxXdtKkMOoINAGpRXMeKvHnhnwxqtvpmsXzQXVwgdFEbN8pOASR05rpmICls8AZyPSgBaK89l+M3gCKV431ScMjFSPsz9QcHtWtpPxD8Lap4f1LXbO9kex0wA3TmFgVGM8DGTQB1lFedn40/D7/oKT/8AgM/+Fdn4b1rT/EOjQavpcrS2k+fLdlKk4ODwaANGimyOscbSOwVVBZiewFc54O8c+G/Ft1c22h3zTy2yhpFaNl+UnGRnrQB0tFYnjDxTo3hPT4r/AFu4eCCWURIyxl8sQTjA9ga0dI1Cz1bTLbUtPmWe1uUEkTr3B/kfagC1RWD4f8X6Fruralpem3LyXWmsVulaMqFIYqcE9eRXNXHxn8AQymP+1J5MEglLZ8Z/KgD0Oiuf8KeNPDHijK6Jq0NzKoy0JysgHrtPNdBQAUVgaT4w0LVPE974bs7l31GyDNPGYyAoBAPJ4PLCofD/AI58Na7r91oWnXxfULUuJInjK5KNtbBPXB9KAOlorE8YeKtF8J2cF3rdw8EVxL5UZWMvlsZxx7CtOe9tbewN/cXEcFqIxI0sjbVVSM5JPSgCxRXnV58afANvcmBdRuJwDgyRW7FPz71s3vxE8J2nhq08Ryag5027mMMMqwsSXAJIxjI6GgDrKKjtpo7i2iuIjmOVFdDjGQRkViX/AIw0Kx8WWvha4uXXVLoBooxExBBzj5unY0Ab9FUPEGrWOhaPc6tqUjR2lsu6VgpYgZx0H1qtpfiXRdR8Mr4khvFTS2Vn8+UbAArFSTnpyDQBsUV50PjT4AN59n/tKcLu2+d9nbZ+eK6PxR408PeG00+TVbt411HP2YpGzb+h7dPvCgDoqK57T/GegX3iy48LQXUg1W3DF4XiZRwATgng8HNaXiDV7DQdHuNW1SbybS3XdI+Ccc4HA68mgC/RXE3vxS8G2el2GpXN9OltfhzbMbZ/nCHDHGPWq1l8YPAd5ewWdvqczTTyLHGDbOMsTgdqAO/opSMEg9RXD+Jvip4L8P6k+nXmpPNdRnbKlvGZPLPoSOM+1AHb0Vz2k+NPDmqeGbnxHZ3+/TbQMbiQxsDHtGSCuM9DXOJ8aPh+0wj/ALUnUE/fNs+3+VAHolFVtL1Cy1Swiv8ATrqK6tZhujljbKsKwvFXjzwz4Y1W20zWL4wXNwoZFEbMACcAkjpzQB01FHbI5Fc74v8AG3hnwoqjW9TjglcZSFQXkYeu0c496AOiorhfDXxX8Ga/q0Gl2V7Ol3cOEhSWBl3t6A9KTVvi14H0rVLrTb3UpkubWVopVFu5AYdRnHNAHd0Vy/g7x74Z8W3k9pod5JPLBH5kgaJkwucdSPesrXfi54H0fUnsJtSeeaNtsht4jIqHuMjj8qAO9orN8Na5pfiPSI9V0e5FzaSEqr7SvI6gg1pUAFFFFABRRRQAUUUUAFFFFAHZaX/yDoP9wVZqtpf/ACDoP9wVZoAKKKKACiiigAooooAKKKKACq+pf8g+f/rmasVX1L/kHz/9czQBxlFFFABRRRQAUUUUAFFFFABRRRQAUUUUAFFFFABXjv7UOnajc6FpF/bwyXFhZ3DNdxpnjIG1j7cMM9s17FWJ4l8UeHtAntLTXb+G1+3b1iEw+RsYyD2A5HWgDkfAur/DDxYtlFpmm6bb39ttkitpIRHNGy91P8WD6E1yfxHWbx18brDwTPcSR6VZKHmRDjcdu9z9cYUelYfxsi8Hw61o954Hmt11p7jLpp7ZX/ZbA4DbsdOvNavxCe+8C/GXTPG15bPJYXkSLcsgyA+zZIv1/iHrQB69b+DPCUFgLGPw5pn2cLt2tAGJHuTyT715N+0nHa6Zc+D44Y1gtLR2Coo4RFK8D8BXqEPxC8EzWAvl8S6eISu75pQGH1U85ry/9oq6s9UuvBd5bSJcWl1IXjb+F0Yp/MUAdVqXxm8AT6dcwx6pcF5IXRR9kk6lSB2rgvhNrc/h74J+L9VtW23EdyFhb0dkAB/DOa9j1fwd4STSrx08M6SrLbuVItVyDtPPSvHfhHoc3iL4K+LtJtRuuJboNCPV1QED8cYoA634AeC9I/4Q+LxFqllDf6jqLvJ5lwu/YmccZ7k5JNc/8dtDtvBXiDRPGfhuJdPla4KTRwjapYcg49xkEd62fgN480a38Kp4Z1y9i02/093RVuTsDoTnqe4OQRWJ8Zdct/iF4o0Xwb4XkF+I5zJPPHygY8dfRRkk0AP8cyN8QfjVo/he4kdNKggjnkiVsA7ovNY/XaQor1XWfAfhTUtCk0htDsoIjGVjeKIK8RxwwbrmvKfiDHJ8PvjLpHi5oZJdKmijhkdR02x+Uw+u0BhXpmtfErwbp+gSarHrlpdDyy0MMT5kkbHC7eooA8r+E2o3kHgnx54Tu5TIunWs7Q5P3eGVwPbIB/E12X7MH/JM/wDt9k/ktcl8KdIvj8P/ABv4s1CIxnVbWYQgjG4YZmYe2SB+Faf7PPirw3o3w++x6rrVnZ3H2uR/LlkCttIGDQBq/tOabqd94JtJ7GKSa3tLsS3cacnZtIDEegNP+H2sfC7xVp9hpsGl6bbX8KJttZ4QkgdQOVb+LkZ61117498H21nbXU+uWhtLuZrdJQdyFwuSpPbgjr614z8eo/A23T9Q8JTWi629yCV09uGX+8QOA2cYx1oA+jDycnrXkP7SepTTWGjeELElrrVbtWZR3RSAB+LEfka9T0Y3TaPZNe8XRt4zNn+/tGf1rwXVdNvfid8bNUj0/VJNOt9Ij8uO7jBJQocfLgjkuT37UAavwX83wf8AFPxB4FunPlTDzbbP8RXkEfVSf++ag/aBgksPiH4f8Ratp8moaBCiJJGBldwcllP1BH1xisPx14a1j4a+KtA8V3Gu3Gtk3IWSeUEMu3+Akk5yu78q9t1nxf4NS9TRNX1KxU3VstwsVyAY5I2+7yeO3SgCj4Ivvh74juotW8N2+mi+tlOAkIimiBGCCvHbiup1mG4uNIvYLV9lxJbukTZ6MVIH618+6lDoFn8dfD//AAr2VG8yVPtSWzloly3zAH+7tzkdBX0RfXMFlZz3lw4SCBGkkY9lAyTQB85/BrWPB/hptQ8P+OdKit9Ta4wbi8t964xgqSfu85OehzX0D4fs9IsdJih0OG3h09syxiA/uzuOSRXAeM9X+FPi3wxPf6hqGmTMICYpgdtyjY4A/iznsa4v4YeIL/w98CPEWozSSCJJzDppY/xuoB2+wJz9c0AYHjCzvPH2v+NvEtrue20eNRAR3VGxgfgHb8K90+E+u/8ACRfDfTb5n3TpAbef/fQbf1GD+NeUfDj4T61qngy31KPxdd6RHqKF3tYlba68gFsMM5H861P2fLmfQfEnibwJfP8AvIWaWHPGSnysQPdSp/CgDmPg7q3gXTbnX18ZLYM8l1/o/wBpg8zgM2cccdq9J8U3nhLUPgz4quvCEdmtobZklNtD5YLgDqMc8GuO/Z78OaFr0/iVtZ0q2vjDdgRmVc7cs2cV6J8StG0rQ/hD4ltdIsIbKBrR3ZIhgFuOaAPNfhd4o+Fmm+C7Sz8TWtk+qI7mVpNPaVsE8fMFOeK9y8KXGj3fh2zu/D8cUemToZLdY4vLXGTn5e3INeQ/B+5+GsfgGyTxF/YH9oh5PM+1Ihkxu4zn2r2Hw3daNdaPC/h+S1fTkzHF9mx5a4PIGPc0Acv8dNe/sH4b6jJG+24uwLSHB5y/BI+i5ryLwPZ3Xw5+IXhS4vSY7bW7FVmzwF8wkYP+6Shro/jl5/i/4laB4Dsp/LCfvJ3Az5bP/ER/soCfxrG+Knwz1zQfC/8Ab03iy81r7A6YjmVv3SkgblJY4wcUAdf+1Tx4H04H/oJLn/v29ZfwT1y58J+LLj4e61IRBOwm02R+mWG4AezD9QRVb4162viL4J+GtYVgXnuo/Nx2kWN1YfmDW/8AGPwfLrHgvTPEmkqy6xpFtFIpj+9JEFBI+q9R+NAGd8Ef+Sl+P/8ArtL/AOjmqp+zNpWl6lZeI21DTbS7KXUQUzRB9oIfIGaj/Zuv31TxT4r1KVQJLqBZZAP7zNlv1zSfs267ouj2XiJdV1S0sjJcxsgmkClgA+cZ+tADvjx4XsfB82l+M/C0Y0y5S6EciQnCFsEhgO3Qgjoa9v0S9/tLRrHUAu37TbxzY9Nyg14Z8X/E0PxG1bS/BfhDdfqLjzJ7hFOzOMcH0AJJPSvdtLtI9P021sIjlLaFIlPqFAGf0oA8Z+GP/JxHi7/rlN/6MjrzUx6tYeKPEXi3R2YT6JrDPIB/ceWQEn2yAD7NXpXwx/5OJ8Xf9cpv/RkdJ8DLW3vvGHxBs7uJZbee4eORGHDKZZARQBW+O/iCz8UfDLw1rViR5c9+NyZ5jcI25T9DT/jPdXniDxR4T+H9vcNBa3UNvJcFT94v8oz67QpOPcV538Q9I1DwbqN14QmZ5NNe7S9sXboRyufrg4PuBXoPxptb7QPFHhTx9a27T29tDBHPgcKyfMAfTcGI/CgD1bSfA/hHS9OSwttAsHiVdpaaEO7+7E9TXnH7S2n2Wl/D3R7HTrWO1tYtS+SKMYVcpITj8Sa77S/iN4K1HTlvovEFlEhXLRzSBHQ+hB7157+0hqmn618OdG1LS7pLq0l1L93KnRsJID+oNAHr/h7/AJF/Tf8Ar0i/9AFeP+NP+TnPDn/XKP8Ak9d5ofjzwZFolhFJ4l05HS2iVlMwyCEAIrzv4uXUeh/GLwt4xmy+lSRRnzlGRgE5x/wFwaAPQ/jh/wAkq17/AK4L/wChrXmV3puqan+y5pcemRySmGd5p40GS8SzSZ474JB/Cun+OPjjw3P8OrzT9O1a1vrrUQkcMcDhjjcCWOOnArX8C6hp/gP4UeHl8S3IsBKNuZAflaRmcA+nB5oA5z4Y618L9f8AD1h4futL0621BIljkhuoQrSyDqyv3JPPXNVv2oQFuPCSgYAuJQB6f6us34+j4eXOhx6lodxp/wDbjzqU+wsP3i5+YsF4Hrnrmq/xoa+fwp8OX1Tf9sMRM2/72cRdffGM0AanxgVvCXxg8O+M4lK29yVS4I7lflb80b9K0f2l9UkuLHRvCWnt5k+qXKyFV53KCAv5sw/Kug/aC0P+2fhrdzRpuuNPZbuPHXC8N/46TXnnwiafxz8TrDWrwF4NC0uFPm5HmKu1f/HiW/CgBfj1p9l4fm8C6Yyr9ksYTHJxkFVZNxx3zzXaaN4r+Dd/rdrZ6XY6f9smnVbfGmMp3k/LyV4rnP2mTCPFHhI3OzyAz+Zv+7t3pnPtiu3tdS+EcOoRy2MnhmO4WQGF4kQMGzxg+tAHc3aySW8yRNslZGCt6Njg183/AAo1Twz4R1nVtF8f6UsWoST4F1dQeYqjnIOegJ53d6+kZpY4YXmlYLGil2Y9AAMk1534i1z4U+MNAkudU1DTJ0WM4kc7LiLjt/Fn2oAveMLTRLT4Q6//AMI9Dax2E9lNMv2Yjy2LLyRiuC+GC+BR8Gnk8TLpPmbp9xl2+d1+XH8WfSsn4WNen4L+O42aVtNSJvshfpnY2/H4bM+9anwU+GfhDxF4MtNd1eynuLxppFYeeVQhWwOAM/rQBr/srrdr4S1VpPMFk16Ps2//AHfmx/47n3rz/wAYWd54+8QeNvElrue20eJVt8c7lRwMD6qJG/EV7l8RNQs/Bfw01CXT4IrRIbcwWkUYwod/lXH4nNeU/Dj4T61qng231KPxfeaRHqSl3tYlbDrkgFsMM5H6GgD034d+K01D4SW/iCZvMlsbN1uBnkvCvP5gA/jXn/wL8M2njS61Txx4qjXUriS6McUU3KA4DEkdwMgAdOtM+CUUtlqPjD4ZahLtaSOURHpkgFGIHupVvwpnwP8AFlp4HudT8F+LH/s2RLkyRSyjCbsBSCfQ4BB6UAe0Q+GvDsN/b38OiWEN1bnMMscIVkOMdvY14Do2reEdI+M3i6fxhFBJZvcTLEJbYzDfvHYA44zzXu1v4y8K3Op22m22vWM93dNthijkDFjjPb6V4p4Tl8Lw/Gvxg3iv+zvspnmEf21QV3+YOme+M0Aej+GtS8F+I9I123+H8NrBfizaN3htDAQXBC8kDPIrzP4L614L8PwXnh3xrpUNrqhuCGnvLfcpHTYSfu4OfY5r1/QNa+Hlkl9N4fuNGh8q3M90LNVDeWncgdcZ/Wuc8eap8K/FXhW51C+1DTJpfIYwzIQtwrY+UepOexoA9E0Gz0uw0qG30WGCKw5eJYDlMMckir1eVfswPqDfD2ZbsyG2W8YWm/8Au7RuA9t2f1r1WgAooooAKKKKACiiigAooooA7LS/+QdB/uCrNVtL/wCQdB/uCrNABRRRQAUUUUAFFFFABRRRQAVX1L/kHz/9czViq+pf8g+f/rmaAOMooooAKKKKACiiigAooooAKKKKACiiigAooooAKxPFfhPw94phjj13TY7vy8+W+SrpnrgituigDkvDHw38G+G75b7S9HUXSnKSzOZCh9VzwD710eq6fY6rYyWOpWcN3bSffilXcD/gferVFAHAf8Kc+Hv2nz/7FkznOz7Q238v/r1u6p4I8L6lBptvd6Wph0zizRXZREOOnPPTvXRUUANmjSaF4ZBlHUqw9QRg1k+FfDOieF7Sa10Oz+ywzSeZIu8tlsYzzWxRQByfij4c+DfEl415qujI1y335YXMbP8A72OD9etaHhTwj4c8LROmh6XFas4w8n3pGHoWPOPatyigCpq+mafrFhJYapZw3lrJ96OVcj6+x9xXH2fwi+H9rei7TQ/McHISWZmT8q7uigCtdWNpdaZJpssCfZJIjC0SDaNhGNox04rjf+FQ/D3/AKAI/wC/7/413dFAHJH4b+CjoY0VtDiazWVpkUu25HIAJDZyMgD8qj8O/DHwToF+t9p+iqblDujedzJsPqAeM12NFAAeQevNYnhfwpoPhl7p9Fsfs73bBp2Lli5Gccn6mtuigDL8T+H9I8S6aNO1qzF1bBxIFLEYYdCCKxda+G/gzWLa2hv9HD/ZolhikWRhIEXopbvj3rrqKAOc8JeB/C/hV2l0TS0gmYbTM7F5MemT0H0reureC6tpLW6hSaCVSkkbjKsp6g1LRQBwT/B/4etd/af7DIOc+WJ2Cfl/9eug1nwh4d1bQ7fRLzTU/s62YNFbxMY1UgHHTr1NbtFAEVnbQWdnDZ20YjggjWONB0VQMAVj/wDCI+H/APhKT4nFjt1YjaZ1cjI27eR06Vu0UAYvhjwroXhk3R0Wy+zG7cPN85bcefX6mr+s6bZ6xpdxpmoQ+daXKGOVMkblPbIq3RQBwh+EPw9/6AI/7/v/AI11PhvQ9L8O6Uml6PbfZrRHZ1j3FsE9eTWlRQBh2vhPQbXxRN4misf+JtMCHnZyeCMHA6DgVp6pYWmqabcadfQia1uIzHLGf4lPUVZooA5WT4e+EpPD0WgPphbTYrg3KQmZvlkIwTnOenaunhijigSCNcRogRV9gMAU+igDB8OeEPDvh27vLrRtOW0lvBiba5IIznAB6c1gy/B/4fSSmRtEbJOSBO2K7yigDJ8OeGtB8OwtFomlW1kGGHZFy7fVjya1qKKAMTTPCug6b4hu/EFnZeXqV4CJ5t5O4EgnjoOQKXQPC2h6Df319pVn5FxfuXuX3k72yWzz05JraooAxPFXhPw/4oW3Guaet0bZi0TbipXPXkduBWpPZ2txYmxuLeKe1ZBG0UihlZcYwQanooA4G4+D3w9nuTcNojISc7EnYJ+VbN94E8KXmgW2gzaSg022k82GBHYBXwQTnOT1NdLRQBwn/Cofh7/0AR/3/f8Axrp9U8P6LqmiJouo6fFc2EaKiRSDOwKMLg9QQO9alFAHF6J8K/Auj3631poivOjbkM8hkVT6gHj866HxJoGj+I7D7DrdhFeQBtyh8gq3qCOQa06KAOK0X4VeBNIv1vrXRFeZG3J58hkVT64PH51teKPCuheJmtG1qy+0m0YtB85XaTjPT6CtuigCO5giubaS2njEkMqFHQ9GUjBH5VkeE/Cmg+FYZ4dCsBaLcMrS/OWLEZxyfqa26KAMDxZ4O8O+KpLeTXbD7U1uGWI+YV2g4z0+grFh+EvgCGZJo9CAdGDKfObgg5Heu5ooAZNHHNC8M0ayRupV0YZDAjBBrhrj4QfD2a7+0nQyjZzsjnYJ+Vd5RQBmf2Bo48PP4fjsIodMeIxNbx/KNp6++T69ad4c0PTPD2lppekW/wBntEZmVNxbBJ55NaNFAGT4p8OaP4msEsdatTc2ySCRU3lRuAIB4+prRsraCzs4bO1jEcEEaxxoOiqBgD8qlooAwx4S0AeKv+EoWx26tjBnVyM8beR06UzxV4N8M+KAp1vSYbmRRhZhlZAPTcOo+tb9FAHHeHPhj4J8P6jFqGm6QRdQtuiklmZyjeopNT+F/gfUtRuNQvdG825uZDLK/nMNzHqcZrsqKAOU0P4deDdFluJNP0WNDcwNbzB3Lq8bEZUg/QVmn4P/AA9N59p/sMg5zs89tn5f/XrvaKAIbK1trG0is7O3jt7eJdscUa4VR6AVNRRQAUUUUAFFFFABRRRQAUUUUAdlpf8AyDoP9wVZqtpf/IOg/wBwVZoAKKKKACiiigAooooAKKKKACq+pf8AIPn/ANw1YooA4UK391vyo2t/db8q7nav90flRtX+6PyoA4ba391vyo2t/db8q7nav90flRtX+6PyoA4ba391vyo2t/db8q7nav8AdH5UbV/uj8qAOG2t/db8qNrf3W/Ku52r/dH5UbV/uj8qAOG2t/db8qNrf3W/Ku52r/dH5UbV/uj8qAOG2t/db8qNrf3W/Ku52r/dH5UbV/uj8qAOG2t/db8qNrf3W/Ku52r/AHR+VG1f7o/KgDhtrf3W/Kja391vyrudq/3R+VG1f7o/KgDhtrf3W/Kja391vyrudq/3R+VG1f7o/KgDhtrf3W/Kja391vyrudq/3R+VG1f7o/KgDhtrf3W/Kja391vyrudq/wB0flRtX+6PyoA4ba391vyo2t/db8q7nav90flRtX+6PyoA4ba391vyo2t/db8q7nav90flRtX+6PyoA4ba391vyo2t/db8q7nav90flRtX+6PyoA4ba391vyo2t/db8q7nav8AdH5UbV/uj8qAOG2t/db8qNrf3W/Ku52r/dH5UbV/uj8qAOG2t/db8qNrf3W/Ku52r/dH5UbV/uj8qAOG2t/db8qNrf3W/Ku52r/dH5UbV/uj8qAOG2t/db8qNrf3W/Ku52r/AHR+VG1f7o/KgDhtrf3W/Kja391vyrudq/3R+VG1f7o/KgDhtrf3W/Kja391vyrudq/3R+VG1f7o/KgDhtrf3W/Kja391vyrudq/3R+VG1f7o/KgDhtrf3W/Kja391vyrudq/wB0flRtX+6PyoA4ba391vyo2t/db8q7nav90flRtX+6PyoA4ba391vyo2t/db8q7nav90flRtX+6PyoA4ba391vyo2t/db8q7nav90flRtX+6PyoA4ba391vyo2t/db8q7nav8AdH5UbV/uj8qAOG2t/db8qNrf3W/Ku52r/dH5UbV/uj8qAOG2t/db8qNrf3W/Ku52r/dH5UbV/uj8qAOG2t/db8qNrf3W/Ku52r/dH5UbV/uj8qAOG2t/db8qNrf3W/Ku52r/AHR+VG1f7o/KgDhtrf3W/Kja391vyrudq/3R+VG1f7o/KgDhtrf3W/Kja391vyrudq/3R+VG1f7o/KgDhtrf3W/Kja391vyrudq/3R+VG1f7o/KgDhtrf3W/Kja391vyrudq/wB0flRtX+6PyoA4ba391vyo2t/db8q7nav90flRtX+6PyoA4ba391vyo2t/db8q7nav90flRtX+6PyoA4ba391vyo2t/db8q7nav90flRtX+6PyoA4ba391vyo2t/db8q7nav8AdH5UbV/uj8qAOG2t/db8qNrf3W/Ku52r/dH5UbV/uj8qAOG2t/db8qNrf3W/Kuzup7W1iMlzJFEg7sQKkj8uSNZEClWAZTjqDTs7XFdXscRtb+635UbW/ut+VdztX+6Pyo2r/dH5UhnDbW/ut+VG1v7rflXc7V/uj8qNq/3R+VAHDbW/ut+VG1v7rflXc7V/uj8qNq/3R+VAHDbW/ut+VG1v7rflXc7V/uj8qNq/3R+VAFfS/wDkHQf7gqzRRQAUUUUAFFFFABRRRQAUUUUAFFFFABRRRQAUUUUAFFFFABTLglYJGBwQpxT6juf+PeT/AHD/ACpPYGY1tq0yYEyiQevQ1p21/bT8LJtb+63Brm6K5o1ZI51UaOuormra+uYOFkJX+63IrSttXhbAmUxn1HIraNWLNVUTNOimxyRyLujcMPY06tCwooooAKKKKACiiigAooooAKKKKACiiigAooooAKKKKACiiigAooooAKKKKACiiigAooooAKKKKACiiigAooooAKKKKACiiigAooooAKKKKACiiigAooooAKKKKACiiigAooooAKKKKACiiigAooooAKKKKACiiigAoopk00UMZkmkSNB1ZjgUAPormdU8Y6fb5S0VrqT1HC/nXKap4j1W/wAq05hiP8EXH5nrXXSwdSe+hy1MXThtqd9qmvaZpwInuFMg/wCWafM1cpqnjS8mylhCtun99vmb/AVyvf3or0KeCpw31OGpjKk9tCW7ubi6kMlzNJM/q7Zr1rSv+QZaf9cU/wDQRXkB6V6/pX/ILtP+uKf+gisMwVoxNcA7ykWaKKK8s9MKKKKACiiigAooooAKKKKACiiigAooooAKKKKACiiigAoJwCfSikk+430NAGf/AGxbf3ZPyo/ti2/uyflWFRXL7WRz+0kbv9sW392T8qP7Ytv7sn5VhVjeKdZm0lLOKzsvtt7eziCCIyBFJwSSWPQYFNVZDVSTO2/ti2/uyflR/bFt/dk/KvK77x1cW8KyroFx+5tPtd+kkgRoE3lPlB+8cgke1PTx5DLqlxpkFluuYtQjswpkxuV1JV/zGMU+eY+aZ6j/AGxbf3ZPyps2rW7xOoV8lSBxXlL+N9Yht7+W48PRRmzvEsmH2sYMzFcDOOmGBzVhfG1xPZwJZ6OZdTlu5bU25nURho03swfoRjp70c8w5pHZ0Vx9n46tZoJ7ieze3iTS/wC0IyzcuASrp9QQPzFJY+K9YvdU+wwaFAGjjgefzLxVZDIobAB64FZ8jM+VnY0VxOk+PPtV60N3pZhhZbloHimEjN5GdwZRyuQOKSz8c3MmknULjRWiRjAYWWYOjpK20ZYdHHdaORhys7mKSSNt0bsh9Qa0LbV5UwJlEg9Rwa4d/F9t/bWv6XHAWk0i188ndxKQMso9McfnW5pN19v0q0vtnl/aIUl25zt3DOKE5R1HdxOvtr63uOEkAb+63BqzXI1atr+5g4WTcv8AdbmtY1u5oqvc6Sis221aF8CZTGfXqK0I3SRdyMGHqDWqknsaKSew6iiiqGFFFFABRRRQAUUUUAFFFFABRRRQAUUUUAFFFFABRRRQAUUUUAFFFFABRRRQAUUUUAFFFFABRRRQAUUUUAFFFFABRRRQAUUUUAFFFFABRRRQAUUUUAFFFFABRRRQAUUUUAFFFFABRTZHSNSzsFUdSTgVgap4u0y0ykDG6kHaP7v51cKc5u0UROpGCvJnQ1Q1PWNO05c3Vyit2QHLH8K4PVPFOq32VSQWsR/hj6/ia4vxndXNtoFxPbzNHOzInmdWG5gCfrzXbHAuMeao/uOOWNTfLBHo2qeNZnzHp1uIx/z0l5P4CuYvr27vpN93cSTH0Y8D6DpXD31rqFnNZaR/bVy9veXwQSBh56JsJKlsdyPSsg69rFnJp0qSTXqwNdxzRnrKiOFBPuK6YSp0dOW39L/M55KpV+1f+v8AgHo9FeZx6jq0trYreXWpiWS8uVlSzOZMhQQoHoDVuS41Q6hZWurXOsRyfYgzpYj5t28gFxg44xn3rRYpPoQ8M11PQaK5G4sriLxbbWq6xqZhe1e4KNMPvKQAOnT1rJ0e5uZvDt1fm/1z7VHayvulOICckDacckcflTeIs7Nf0iVQur3PRK14/EmtRxJEl5tRFCqNg4Arxu38RapcWtx/pU0VxHYxRSD+65kALj3Kkc+9a3iCK/0mG2tW1fUJ7eS+CqYGzcBNhypOOeeRxUyrQmruN1/wbFqlODspWZ6f/wAJNrn/AD+n/vgUf8JNrn/P6f8AvgV5fq4vobKykjvdaWwMckkjnBuEfjaXGM7Bz2reu45b3wokn9pSiUW4l+0WrbfMIXORkdDQlTd/c29BN1Fb39zsT4l1zP8Ax/N/3yKP+El1v/n+b/vkV5XZrfXNvo9q2sagBd2cl3LIJBv3hRgA44X2q/faleyfDJdS+0SJdtApMsfDZ34yPelenZvk29BtVLpcx6KfEmuf8/zf98ik/wCEj1v/AJ/3/IV4/Jql6YJbdb7VhbpqEMahgBd7WUlhjHtxXc+HIwmlowmv5RIxb/Tf9avbB4GBx+tOn7ObsooVT2kFdyZ03/CR63/z/v8AkK9Qt2LQRs3JKgn8q8ar2S1/49ov9wfyrlx8Ix5eVWOrAzlJyuySiiivNPQCiiigAooooAKKKKACiiigApJPuN9DS0kn3G+hoA5KiiiuE5ArB8XaXqF8dOvNLa2N5p9z56R3BKpINpUgkcjrW9RQnYE7Hn+r+E/E97G++/sLibULD7HfyyZXyxvLbkAHzYBxzjpmm/8ACAXI8TW+tJPbiSHVPtDfMfng2qADx94Fc/jXoVFUptFczOL1Pwjd31pq9tI1q8d/rMV8FZjgwqEDKeOp2mqsPhHXNNtrSPS206T+zLyd7KOVioeCVSMOQOGXPvkVvfEaSSLwPq0kUjRusBIZTgjkd64+3eW38aLc3Gp3DCa7EEVzDcb0jJhB+zyRHpj727nrVRu0NN2NLUfAM91pHh2xW8iD2DbL1xkCWFm3Og/EDg1Zu/DeqJ44uddtdP0S6jleExyXMrrLAEXB2gKRXGRzTWWialE+oXZupbJJ/OS682G7HnqDMpzlDzgrxxV7xRNc3GuXtvH9ou0fXbSMQRXRi3qbUkqGzhcnmqsx2Zu+HvBN9ouqx6laS2STzi5ivG6kq7Fo3XI5YcZHcVVtvBOum3u/Ok023eV7f91bswilaOQM0xGMK7DsBiqPiu0axjsm828gt7eweeS0i1DdPaN5gzOMnEoHTGe9eo2zrJbRSK5kV41YORjcCOuKltrUUmzgU8C6pHdTakt/E97e/bFvEZ/3YSZSF28ZyMJnPpXSeD7fxDZ2UVjrMOmLDbwJHC9rM7sxUY+YMoxxW9RUczsS5NhRRRSEFPilkibdG7KfY0ylVSxwoJPoKANO21iRcCdA49Rwa0ra8t7gfu5Bn+6eDWPbaXcS4LgRr/tdfyrTttMtocFl8xh3auiDn1NoOZdooorY1CiiigAooooAKKKKACiiigAooooAKKKKACiiigAooooAKKKKACiiigAooooAKKKKACiiigAooooAKKKKACiiigAooooAKKKKACiiigAooooAKKKKACiiigAooooAK5PxD4purKRoINPkjboJJ1wD7gd66ymTQxTxmOaNJEPVWXIrSlKMZXkrmdSMpK0XY8l1HUr7UGLXd1JIP7ucKPwqpXoeqeDtPucvas1q/oOV/KuW1TwzqtjlvJ8+Ifxxc/p1r2aOJpSVo6Hk1cPVi7y1MWquq2MGpWEtlc7vLkHJU4IPUEe+atkEHBBB9DSV0tJqzOdNp3Rgf8Ita/Zipvbw3fnCcXe4eYHAwPbGOKsad4fsrG4tJoXlZrZJVG853mQgsze+RWvRUKlBO9inUm1a5jQ6HY2NxHfGeRfImluMsRgFxhs+wqpf22l6ldPrFvr8lsYohFJJbyrgLnPNaniX/kXtQ/69pP8A0E15/emzbT7lrHydg0WMTmMDbv3j72O/WuerJQ923n+f+RvSTnrc7O3fRbjU7a6j1aOe4jgNqv7wHfu559ziqH9kaVp9tNYT+IrlbYIY2gklUKgfOOPzIqpdQi48L3E8TaVJe2bx3KGwHQJzhvfGRWdd7rrRYdccQJJqOrLKv2gfII1BVQ3twamc12KjF9zoItH8O30kphvBI13brb/u5Bk+XtO4f7QwKbdaJpMLRWtxrc8V/JOJ1maVRK7AbR+lVlurO313QpprjTY1EdyJJLYhYt2F6e/Ss7xJNYT3XiCQyQSyyR2v2RsglhnnYfr6USlBK9lf/gXCMZN2u7f8GxuTaXpl5NHZHxBctfw70LiZfNKtjchHpxWhbXmgrp40m21C3EaQmIKsgJCgYP5Cuc0bR7jUdbvZ2e3igttUMrME/fllUfLu7Cqnh5o/+EfvFkk0n/U3Plqo/wBJ3bm6+2M/hihVHHpvf8AcE+u1vxOii0jSdSsLOHT9UkDWMfkpNbyAtsIwQfrWjdaJZzeH/wCxFMkVsECAqfmABz+ea53wYbRtdtDY+VtGixi4MQGPM3L97H8XWu1renGMot2MajlGVrnPP4UtWhO6/vTctOszXRcGQsowv4DNa+l2b2VsYXvLi7JYt5kxBb6cdqtUVpGnGLukZynKSs2FeyWnNrEf9hf5V43Xsdn/AMekP/XNf5V5+Y7RO/L95EtFFFeWekFFFFABRRRQAUUUUAFFFFABSSfcb6GlpGGVI9RQByVFbH9ir/z8H/vj/wCvR/Yq/wDPwf8Avj/69cnspdjn9nIx6K2P7FX/AJ+D/wB8f/Xo/sVf+fg/98f/AF6PZS7B7ORj0Vsf2Kv/AD8H/vj/AOvR/Yq/8/B/74/+vR7KXYPZyMC+tLa+tJLO8hWa3lG2SNs4YfhVJfD+iLq41caZAL4LtE2Dnpjp0zjjOM11n9ir/wA/B/74/wDr02XR1SNn88naCcbafs5oOSRyVp4Z8P2gvFt9ItUF4CtwNpIdT1HPQewxUR8I+GTpa6YdHtzZrL5wjy338Y3E5yTg461uUVndk3ZhyeEfDMlvbW76NbNDasWhUljtycnvkjPY5Fbg4GAAB2AooouxXCigAk4AJNXbbTLmXBZfLX1b/Cmk3sNJspVLBbTTnEcbN79q27bS7aLBYGRvVun5VdUBRhQAPQVrGi+poqXcybbR+jXEn/AV/wAa0oLeGAYijVffvUtFbRglsaKKQUUUVRQUUUUAFFFFABRRRQAUUUUAFFFFABRRRQAUUUUAFFFFABRRRQAUUUUAFFFFABRRRQAUUUUAFFFFABRUV3cw2sDTTuFQfrXI6trVzeMUjJhh/ug8n6mtadGVTYyqVYw3OjvtZsbQlWl3uP4U5NZM/ieQk+RaqB2Lt/hXO0V2xw0FvqccsTN7aGyfEeoE8LCP+A0+PxLeA/PDCw9sisOir9jT7Ee2n3OrtfEtrIcXETwn1HzCtm3uIbiPzIZFkX1U153UttcTW0okgkaNvbv9axnhYv4dDaGKkviPQ6KxtE1uO8IguMRz9vRvp71s1xTg4OzOyM1JXQUUUVJQUUUUAFFFFABRRRQAUUUUAFFFFABRRRQBn6noum6iD9ptkL/314b865bVPBM8eX0+4Eo/uScH867mit6eIqU9mY1MPTqbo8fvbG7spNl1byRH/aHB/Gq9eyzRRTRmOaNJEPVWGRXPap4P065y9qWtZP8AZ5X8q76eYRek1Y4amBkvgdzzp1WRGSRVdWGCrDIIqCOwsY4HgjsbVIX+/GsKhW+oxg10WqeGdVsct5P2iIfxxc/p1rGIIOCCD6Gu2MoT1jqccozho9CtbWNjbB1trK2hEgw4jiVdw98Dmlks7OS3W3ktLd4F+7G0SlV+gxgVPRVWXYm7KZ0rSzGIzplkUUkhfs6YBPXjFOGn6eGiYWNqDD/qiIV+T6ccVar1PR9PsH0m0drO3ZjCpJMYyeK569aNFJ2N6FKVZtXPKY44oy5jjRC7bn2qBuPqfU1WTS9LSQyJptkrnOWECgnPXnFe1f2bp/8Az423/foUDTtPHSxtv+/S/wCFczx8P5Tp+oz/AJjxu1tbW1Ura20FurHJEUYQH8qmr1/+z7D/AJ8bb/v0v+FH9n2H/Pjbf9+l/wAKazCP8ovqEv5jyCivX/7PsP8Anytv+/S/4Uf2fYf8+Vt/36X/AAo/tGP8of2e/wCY8gr2Oz/49If+ua/ypgsLEHiyth/2yX/CrAGBgcCuXE4lVrWVrHThsO6N7vcKKKK5DqCiiigAooooAKKKKACiiigAooooAKKKKACiiigAooooAKjuf+PeT/cP8qkqO5/495P90/ypPYGcrRVy2025mwSvlr6tWnbaXbxYMmZW9+lcsacmcyg2YkFvNMcRRs38q0rbRzwbiTH+yv8AjWuqqo2qoA9AKWto0ktzVU0tyG3toIB+7jAPr3qaiitUrGgUUUUAFFFFABRRUN1cR26bpDz2A6mhuwXJqY8saffkVfqaxbnUJ5iQp8tfQdfzqoeTk8n3rF1exm6nY6H7Za5/18f51Iksb/ckVvoa5qgcHI4PtS9s+wvaM6iisK2v54Tgt5i+jf41r2lzHcJlDz3U9RWkZqRcZJk1FFFWUFFFFABRRRQAUUUjMFUsxAA6k0ALSMyqPmIH1rMu9TOStuP+Bn+lZ0kkkhzI7Mfc1lKqlsZuojfa6tlPM8Y/GlS5t2PyzIf+BVzlFT7Z9ifaM6gHPTmiuchuJoTmORh7dq1LLUUkISbCN2PY1caiZammX6KKK0LCiiigAooooAKZPLHDC0sjBUUZJNPrmvGF6cpYxtx96T+grSnDnlYipPkjcydY1CTULku2REv+rT0Hr9apUVg+PI9Ql8OSppsrJKZE3BJAjumfmVWPRiOlenpCOiPM1nLVm9RXC+F9Z+xG00+GW5uI7nUmtzFeZE9mNm7Yx/i6frSf8Jpq06QfYdJtpJJIrmZw8xUKsL7TjjkkfrS9rG39f11K9lK53dFcLdeOb4B7q10qKSxhtLa7nZpsOqy9gMckVdXxdcnWhD/Z6DTWvTYrN5n7zzQuclf7vaj2kRezkdbRXnOr694i1Twfb6otpbWcUt3D5RS4O5vnwQeOBkD8DXoqb9i+YFD4G4KcgHvinGalsKUHHccCQcjg113hvVPtkX2edv36Dg/3h/jXIVLazyW1wk8ZwyHIqatNVI2KpVHCVz0Oio7WZLi2jnj+66gipK8pqx6iYUUUUAFFFFABRRRQAUUUUAFFFFABRRRQAUUUUAFFFFABWfqWjabqAP2m1Qsf414b860KKcZOLumKUVJWaOG1TwTMmX0+4Eg/55ycH865m+sbyxk2XdvJEf8AaHB/GvX6ZNFHNGY5o1kQ9QwyK7aePnH4tTjqYGEvh0PGj0r1vQv+QLZ/9cV/lWRqng/TbrLWpa1kP93lfyrd0+A2tjBbswYxoFJHfAp4vEQqwXKLC0J0pPmJ6KKK4DuCiiigAooooAKKKKACiiigAooooAKKKKACiiigAooooAKKKKACiiigAooooAKKKKACiiigAooooAKKKKACiiigAooooAKKKKAIbu4W3hMjcnsPU1gTSvNIZJDkn9KsapP510VH3U4H171kWuraXdzSwWupWk8sWfMSOZWZMdcgdK5qkrswnK7LlFZcXiLw/Lv8rXNOfy1LPtuVO1R1J54FX5bm3heFJZ442mbZEGYAyNjOB6nANQSS0VSi1jSZVuWj1OzdbU4uCsykRH/a54/Gnf2npv26Ox/tC1+1yJ5iQeaN7L6gdSKQFunxSPFIHRsMKpxajp83k+VfWz+eWEW2QHzCv3gPXGDn0xRYajp+oCQ2F9bXQibZJ5MgfY3ocdDTA6qyuFuYQ44YcMPQ1PWDps5hul5+Vvlat6umEuZG8ZXQUUUVZQUUUUAFYmpXhncxocRg/wDfVXdYn8u38tT8z8fh3rFrCrLoZVJdAooorEyCiiigAooooA1dJvCSLeU5/uE/yrTrmASCCOCK6Gym8+2WTv0b610UpX0NoSvoTUUUVqaBRRRQAHpXn+ozm5v5pj/E5x9O1d3eNttJm9EJ/SvPB0rtwi3Zx4t7IKzfE1np99o00GqS+TbZVjLv2mNgflYHsc4q7exyS2c0cMrRStGyo46q2ODXmD+INY1Lw9qlxLMVXTrSK3nR41ZXuTLhmIIweBXRUmloznpwbd0df/whummxWL7XfG4+0/ajeiX98ZMYzn6cVht4W06a/wBJhstXkTTRDcQiRLgCWWRmyye4+9mrGn6rfXXie4SbxBHZiO9FnHYtGD5ibM7h33E9D04rE8MzzWen6HFFeeaW1G8Dq6KTGQG6cZUnr+PpWb5L7f1oapS7/wBanRP4JhuPENxJO80WlC2t4YoIpcCUR5+Vx1wOP1rUHhPTBrR1QPc/64zi38z90JSMb8euK4qyvvElxb2LHxJcr9r02a8bEKfK0ZOFHHQ96m1PxJrKjTNSuL+WCxeyglkW08stvY/MXRjkg9sUKUOwuWb6nZHwzp7eGY/D5ef7NGQUcNiRWDbgQfXNaUt1a2Ztre4ukSSUiOISN80jdPxNYfjm/urdtKtbfUP7OivbkxzXQAzGoQsMZ4GSAOa5rQ3utd8T+Gb6+umaVbW5YERrh/LlADYI43DGSPTitOdKXKkRytrmbPSqKKK1MjrfB85ksJISf9U/H0P+TW3XLeC2P2u4TsYwf1/+vXU15eIVqjPSoO9NBRRRWJsFFFFABRRRQAUUUUAFFFFABRRVTUdQtrGPdM/zH7qDqaaTbshNpK7LdQ3F1b24zNNGn1auT1DXry5JWFvIj9F+9+dZTEs25iWPqTk11QwjfxM5Z4pL4UdnJr+mIf8AXF/91Saj/wCEj07P/LX/AL4rj6K2+qwMvrMzt4dc02Q4FwFP+0CKvRSxyrujkVx6qc151UkE0sD74ZHjb1U4qJYRdGXHFPqj0SiuW03xHKhCXq+Yv99RyPqO9dLbzxXEQlhkV0PQiuWpSlDc6YVYz2JKKKKzNAooooAKKKKACiiigAooooAKKKKACiiigAooooAKKKKACiiigAooooAKKKKACiiigAooooAKKKKACiiigAooooAKKKKACiiigApk7+XC7/3VJp9Qaj/x5S/7tJ7Cexz45bJ6185eCbZo/GFnNeQ2djbyXGrNa3cKETXco3AwSN0xg5A74r6MrgPEvijw/o+uf2L/AMItLewWDx3F3cQQKY7Jpmwr46kk8kiuWO5jF6Hl+kx2Y+CesPJB4YW4/sh/Je0YG9I3/N5o+ld78R9W0/U5fB40nULe8li1Ln7PKHKMbWbHToeK2fGI8M+FY7L7L4LtdQuNVuPsUcNrBGrSFlLYOcZBC1iaf4s8Nrcaevhn4fyXV7Okk5it4I4pLeSFjGwbOPmBYjI9apvmHfqecadJaJ4XuIbWx09TJ4Skaae1mJkJDjcJ16b92cE81rY0/wC2SyN5P9vDxPpwt2P/AB8eR5UfC99mM+1ereFJtB1LUdc0uPwvBptxEkD6hG8KfvTKrNtbHXGDmufj8aaTd6tp91pPgSbUtVliuBE8SRCWKOCUxH5j29Panza7f1uFzzHwKt9H4h0bTdQklTS7ltXvLWeIEtECk0ciqPUFQ3413vwLOm2+vy2NrFYyyDR4XjvdPYrHPDuwvnR/wzc85PrW5b+KFGuf2Vp3w7vZrjTVjaQxCIfZGnXcw68Hk5x15qXwj4r0BvEkmmaT4Yl061vLqaBNQigVYrmeIZcHHI74J4NF32FJ3O/rpLV/Mto365UZrm639L/48Yvp/WiluOnuWaKKK6DYKKKKAMPWH3XpXsoArmJfFegxa+NCkv1W+LBNu07Q5GQpboGPpXR6h/x/S/739K8wt7qKz8Saxot3o097d32src2y+UdioY1Am3dPlIPfNcr1kzB6tnSQ+OPDMzXqx6kD9iieWU7GwUT7xXj5gPalh8beGptIutUj1HNtalRPmNgybjhflxnBJrzCdZ7rw7Dp0Vnd/aNI0e/ivFaBlCO/3QCRzn2qxfWOoQaV4gs9Qlu7rVJobBre6MfDW4dMAADGUJOafIh8qPTbLxZoF5aQ3VtfB45rlbVfkIYSt0UgjI/GodR8beG9P/4+r5l/fyW+FiZjvjxuHA7ZFcF5N1p8V7Jqi3d1qFjr8F1f3Plk+bAFwkiqB0A6gUljp+oapremXFncXmmR32p6hPDciD5hEyrg7W6bsHrRyr+vkLlR3F14+8LW9zDbvqDM8yq8Rjhdg4YZGCBz/Spr3xt4bs7SK6n1DEcsskShY2LExnDnAGcA9TWZNpMejeIPBWm2KzNa2bXC7jyRmM8k9sk1x2nSto7Q6hfWt0LeSPVbVWSBn/ePNlFwB3ApWXQEkelzeLNAiF0W1BCLWGOeUqCcRyfdYeoOe1dfoEm5XUdCAwr5p1XQNagtnuYoJ0ltdOsLa6h2E7o2UbvxVgpr6Q8O/fH/AFxH9KtJKSsOOjRtUUUVubBRRRQBHdLvtZUHUoR+led9OPSvSK4LV7c2upTw4wAxK/Q8iuzCS3Rx4tbMqVm6nFpOn6RfXFzZxfZQrXFyqx534GSSO54rSrI8aKz+ENXRFLMbKUAAZJO012TdotnLDWSRZtbfS7iWHWI7S38+SJSk5jHmBSOBn6VVvf7EsdSsoJLKEXF7O/lMkQ/1m35iT2OO9eb2ySJYzXelw6iNNgWyecMJM+arfvCAeTgYzjitGxuHm1u31fyrtrP+3pWDNE2VR48KcHkAmsfaX6f1c19n5/1Y7jQm0XVNOhvLGzjEIWSGMNHtKruIZQPQnNIbLQZdUS1bSbdpraFXjka3GxVzgAN0yPSvP5W1DS/CVlf2cc0d/p97PZzRMCuRMxAwO+CVIqbxBp15ptrqGnxNdP5OhQpuVmO6Tzl3Ee/X8KPaabf1Yfs9d/6uel31rZ31sYb23huYCclZFDLmiO0s0kikjtoVaFDHEyqBsU9VHoOBXmmp2ZsbnUrIrff2JBqNpJOiu7Hy2Rt+D1IzjOK6f4VyJJ4ZlaJ5Gi+2z+WZCS23dx156VcZ3laxEoWje51dFFFamR0HgtD9ouJOwQL+Z/8ArV1FY3hG38rTTKRgytn8Bx/jWzXl13eoz06CtBBRRRWJqFFFFABRRRQAUUUUAFFFQahdR2do9xJ0UcD1PYU0m3ZCbsrsqa7qiafFtXDTsPlX09zXG3E0txK0szl3bqTS3U8lzcPPM2Xc5Pt7VFXp0qSprzPNq1XN+QUUUVsZBRRRQAUUUUAFW9Mv57CfzImyp+8h6MKqUUmk1ZjTad0egWF3De2yzwng9R3B9DViuH0LUGsLwMxPkvxIP6126kMoZTkEZBrzK1L2cvI9KjV515i0UUViahRRRQAUUUUAFFFFABRRRQAUUUUAFFFFABRRRQAUUUUAFFFFABRRRQAUUUUAFFFFABRRRQAUUUUAFFFFABRRRQAUUUUAFMuE8yB0/vKRT6KAOXrx/wCJXhHxHqXjbULrTtOu5V1G0t7a2vLa5ESWoSTdIZR1Jx0P4V7VqcPk3TYHyv8AMKq1yK8Wc+sTz/4x6Ffatp3h+Oz0y81SOy1BJbiK1m8qUxiNlyHJGDkjmuEt/A2v6f8A2Cb7w3ql/Bb2typhsL0RywmSbeivICNxA6nvXvdFCk0ClpY8y0y48UaP4y1vUo/BWpXVvq0VmVKTR5hMcbKytk8kFv0rk18G69a3OkTX3hnVr+K3W/Dx2N2IHVpLouhLZGQV5xXvNFHNqHMec+HPCMl94+1PxNq9jqNhkWclmn2oqMpEAyuFOGwRg5qnoeh+Jbf4ni9h0VtLtvtc8l/cwz/6JeQMP3eIyTiXPUjFepUUcwrhXR2aeXaxp3CisTT4fPuVXHyjlvpXQVrSXU0prqFFFFbGoUUUUAYerptvWPZgDVTJxjJxWxrMPmQCVRynX6VjVy1FaRhNWYu5vU0BmHRj+dJRUEC7m45PHSjJ55PNJRQAuTjFG5s/eP50lFAC7m45PFaehJzLJ9BWYOTiugsIfItlQ/e6t9a0pK7NKa1J6KKK6TYKKKKACsDxdYmSFb2NfmjGH/3fWt+kdVZSrAFSMEHvV05uElIicFONmecUDg1qa9pT2ExkjBNux+U/3fY1l16sZKSujzJRcXZilmznJzRub+8fzpKKokqahptlqE9rNeQ+c1o/mQ5Y4VvXHQ/jVzc394/nSUUguVtVsLXVLJrO8RnhbBwrlSCOhBHIo0yxtNNso7OxhEMEedqgk8nkkk8kn1qzRRZXuO7tYKsafaveXcdvH/EeT6DuahjR5JFjjUszHAA712mg6Yun2+58Gd/vH09qyrVVTj5mlGm5vyNCGNYokiQYVQAB7U6iivLPTCiiigAooooAKKKKACiiigArlvGN2XuI7RT8qDc31PSuprgNUlM2pXEh5zIQPoOBXThY3nfsc2JlaNu5Woqmuqaa1+dPW+tzdg4MO8b8/So4Nb0ee7+yQ6lavcZI8sSDdkdfywa9C6OGzNCsHxjd30I0yy0+6+ySX96tu04QMY1KsSQDxnjvV5Nb0d7SW7XUrVreJgskgkG1SeACaz/Eh0bU9JtruTWo7NIpxJbXkUinZIMjjPB4J4qZO60ZUVZ6owtUv/FVrJJYm+ia7h0uS5DRICJCkowTxwSnBA703UPE+o3n2vUNLuvLsYVtI1AUHMkrAvyR2U4rY0rS9E0u7W6GqmV4bFlkMsgO+N33GQ/U/hVez0Hw5a6Z/wAIvb6mFeWcXYXevmHkMBj0wAPpWdpd/wCv6/I0vHsSeGbjX9Qvzqb38T2DXVxBJaMgHlKhKqVPUnI5z611dchZWfh7T9aivf8AhIv3bSyzWto8yiNZHJDsO55zwehrpv7QsfP8j7XD5vmCLZuGd5GQv1xzV0/h1M576Fmiqd7qmm2LMt5fQQMqhiHcDAJwD+dNs9Y0q8fZaahbTNtLYSQHgdT+FXdE2ZersfCt0bjTvLY5eE7fw7VxVrcQ3VulxbSrLE4yjqchh7Vv+DpSuovF2eM/mKxxEeaDNaEuWaOtooorzD0gooooAKKKKACiiigAooooAKKKKACiiigAooooAKKKKACiiigAooooAKKKKACiiigAooooAKKKKACiiigAooooAKKKKACiiigCC9t1uYSh4YcqfQ1gSI0blHXDDqK6aoLu1juV+bhh0YdRWc4c2qInG5z1FWbmyngJyu5f7wqtXO01uYtWCiiikIKcitI4VQSx6CpraznnI2rtX+8elbFnaR2y/L8znqxq4wci4wbCwthbQ7ernljViiiulKyN0rBRRRTAKKKKAAjIweRWFqNobeTcozGTwfT2rdpHVXUqygqeoNTOPMiZRucxRWjd6Y6ktB8y/wB09RWe6sp2spU+hFczi1uYtNCUUUVJIUU+KKSVtsaFj7Vp2emhSHuMMeyjpVRi5FKLYzSbMlhcSDgfdHr71q0UV0xjyqxvFWQUUUVQwooooAKKKKAGyxpLG0cihkYYIPeuY1bw/JGTLY5kTuh+8Pp611NQ3lwlrbPPIGKoMnAzWlOrKD0M6lOM1qefOrIxV1KsOoIwaSu4iittVs0nuLZTvzjI5A+tU5/DVoxzDNLF7H5hXZHFRe+hySwslscnRXRnwu2fluxj3Snx+F0z+8u2PsqVf1in3I+r1OxzNW7DTrq9fEMZ293PAFdVa6Hp8BDeUZWHdzmtJVVVCqAAOgArKeLX2Uawwr+0zP0jSYNPXcP3kxHLkfyrRoorjlJyd2dkYqKsgoooqRhRRRQAUUUUAFFFFABRTZJEjXdIwUepNUbXUWuL17dLd9q/8tDwCPWgDQPQ15y/32+pr0avPb6Pyb2eM8bZGH612YN6s5MXsjye9hceN57m5EUenDXIvMmWL96kgQFPm7ITwak8KPZtHqVnd3OnnzJLxRBFB/pgJZskN9M16Y0UTBg0UZDHLAqOT6mmrb26yeYtvCr/AN4IAfzrdUbPcwdXTY8gZoJtBvrazS1n2rYql3FFsUjzhhJE6bx3x1rd1DSLXw9qulzaxLbS281xdS3DCALbo7RYUBeg6fnXoawwqpVYYgpbcQEGCfX60ssccqbJY0kX+66gj8jR7HQPa6nht5bajFpcV1Aj/utGRJ42H3onlYfplTXSt9itvFUCIiXMs15bNJbyRlZ0fyxiWNx1jA6g8cGvTTHGxO6NDkYOVHI9PpR5cfmCTy03gbQ20ZA9M+lCo2e43Wv0PEb/AOWwiXzLOMvp9yoFxFvLkzt8sfHDnsa3I5obHW0uLsm3ii1a0MjS9UAte5r1DyIMq3kRZX7p2Dj6elK8ML53wxPk5O5Acn1pRo26g61+hxNzPp+r+JdSuLcw3lsdEba20Mu4OfXuKztU0uFvh14eurbNpcgQRGSFQrFZsI4PrkH9K9HSGFB8kMScY+VAOPSl8uPYE8tNoxhdowPTir9ldak+0tsNtLaGztYrS3QRwwoI0UdgBgVr+F8/21D9G/lWZWx4RjLarvxwiE/0p1X7jFS+NHYUUUV5J6gUUUUAFFFFABRRRQAUUUUAFFFFABRRRQAUUUUAFFFFABRRRQAUUUUAFFFFABRRRQAUUGqVzqMERKp+8b26fnSbS3E2kXaKxZNTuG+7tQfTNQm9uj/y2b9KzdVE+0R0FFYK6hdL/wAtM/UVZh1U5xNH+K01ViCqI1aKjgninXMbg+o7ipK0uWFFFFABRRRQAUUUUAFRSW8En34kP4VLRRYCt9gtf+eQ/M1JHbW8f3YkB+lS0UuVdhWQVm3DX0Go+YGzZ4y/GSv0rSopjERlZQykEHoRS1UZGtGMkQLQHl0H8PuP8KsxusiB0YMp6EUAOooooAKKKKACiiigAprxpIMOit9RTqKAK5sbUn/Uj8DQtlaqeIV/HmrB6Vn6RcXUzTx3EJTY/wApPUg8ilyrsKyL6qqjCqAPYUtFFMYUUUUAFFFFABRRRQAUUUUAFVJv9JuRCP8AVR4aT3PYVLdzGGL5RmRjtQeppbWHyYQmct1Y+p7mgCRVVRhQAPQUtFFABRRRQAUUUUAFFFFABRRRQAUUUUAFFV5buJG2LmR/7qDJpu27m++wgT0XlvzoAlnuIYR+8cA9h1J/CovMupv9VGIU/vP1/KpYLeGHlVy3djyT+NS0AV47SMNvlLTP6vz+QqwAAc4GaKKACuQ8WWxh1LzgPlmGfxHX+ldfVHXLH7dYtGuPMX5kPvW1CfJO5lWhzwscLRSsGVirAgg4IPakr1DzAooooAKKKKACiiigAooooAK6vwdbeXaSXLDmU4X6D/69c5p9rJeXaW8f8R5PoO5rvYIkghSGMYVAAK5MVO0eU6sNC75h9FFFcB3BRRRQAUUUUAFFFFABRRRQAUUUUAFFFFABRRRQAUUUUAFFFFABRRRQAUUUUAFNlkSKMu7YUU6sLUro3Eu1T+7U8e59aicuVEylZBe30lwSq5SP09frVSiiuZtvcwbuFFFFIQUUUUAOjdo3DIxVh3FbGn3wnxHJhZO3o1YtKCQQQcEdDVRk4lRk0dPRVXTbr7RD83+sXhvf3q1XUndXN07hRRRTGFFFFABRRRQAUUUUAFFFFABVSSN7ZzNApaMnLxj+Yq3RQA2KRJYxJGwZT3p1VZYnhkM9uuc/fj/ve496nglSaMPGcj+VAD6KKKACiiigAooooAKqt+71FT2mTB+oq1VbUQRCsw6xMH/Dv+lAFmigHIBHINFABRRRQAUUUUAFFFFABQeBRVW8ZpHW1jOC3Lkdl/8Ar0AJbf6RObpvuLlYh/M1bpFVVUKowAMAUtABRRRQAUUUUAFFFFABRRTJpY4V3SOFHvQA+kZlUZYgD1NVvPnm/wCPeHC/35OB+ApVtFY7rh2mb0PCj8KAA3e87baNpj69FH40n2eab/j5mOP7icD8+pq0AFGAAB6CigBsUccS7Y0Cj2FOoooAKKKKACiiigAooooA5/xLpBl3XlquZMfvEH8XuPeuXr0isfWNDhuy01viKbv/AHW+tdlDEW92RyVqF/eicfRU95Z3FpJsuImQ9j2P41BXanfY42mgooopiCiiigAp8EUk0qxRIXdjgAVc07Sry9IKR7I+7twP/r11ml6Zb6fH+7G6Q/ec9T/hWFWvGHqbU6Ep+hHoemrp9v8ANhpn++39BWjRRXnSk5O7PRjFRVkFFFFSMKKKKACiiigAooooAKKKKACiiigAooooAKKKKACiiigAooooAKKKKACiiigCnq03lWpVfvP8o/rWHV/W33XKp2Vf51h6nqlnp0tnHdyFGvJxBCApO58E446cA1zVHeRhN3ZdornB428OtY215HdSSxXMcskXlwszERkB+AM5GRxVeH4heGJrB7yO5uDGsgiUfZn3SOc/Koxljwc46VHKybM6uisnSvEej6pcW8Fjdec9xbtcx4UgFFbac+hB4x1qlP400KHWpNHaS6a6ilELhLZ2VWOMAsBjuKLMLM6Oiuf0HxjoGtagdPsLtzcfNtWSJk37ThtpIw2PappfFWhx6bqWoteZttNmMF0wQnY4xkY79RRZhZm1RWDf+LtBslu2mvD/AKKYQ4SMsWMozGFx94kDtVW58e+Gobezm+1TyLdq7RCK3d2+Q4YEAZBBPQ0crCzOwsJvIuVb+E8N9K6CuQ0+6ivrGG8t9/lTIHTepU4PqDyK6qzfzLWN+5XmtqT3RpTfQlooorY1CiiigAooooAKKKKACiiigAooooAKrTwvHIbi2+9/GnZ//r1ZooAjt5kmj3J9CD1B9DUlVriFhJ9ot8CX+Jezj0NSW8yzJlchhwynqpoAlooooAKKKKACkkUOjI3QjBpaKAK+nsTaqrfeQlD+FWKqw/u7+WPtIBIPr0P9KtUAFFFFABRRRQAUUUUAMnlWGJpG6AfnUdlGyoZJf9bIct7egqP/AI+rv1ihP/fTf/Wq3QAUUUUAFFFFABRQeOtVnvI92yFWmf0ToPqaALNQzXMMR2s2X7KvJNR+Vczf66Tyl/uR9fxNTQwRQj92gX1Pc/jQBDm7m+6Bbp6nlv8A61PitYY23kGR/wC85yanooAKKKgvrqGzt2mmbCjoO5PoKaTbshN21ZOSAMkgD1NZd5r1hbkqHMzDsgz+tc3qurXN+5BYxw9owf5+tZ9dlPCreRyTxX8p0cnihs/u7MY/2n/+tSJ4ofPz2a49n/8ArVztFb/V6fYx9vU7nY2niGxmIWTfCx/vjj861kdZFDIwZT0IORXnFW9O1C5sZA0L/L3Q9DWM8KvsmsMU/tHe0VU0vUIdQt/Mj4YffQ9VNW64mmnZnYmmroKKKKQwooooAbJGkiFJEV1PUEZFZd14f0+Ykorwn/YPH5VrUVUZyjsyZQjLdHNS+F2/5ZXQP+8tR/8ACMXP/PzF+RrqaK1+s1O5l9Xp9jnYfDC/8tron2Va0rTRdPtiGWHzGHd+a0KKmVact2XGlCOyAcCiiisjQKKKKACiiigAooooAKKKKACiiigAooooAKKKKACiiigAooooAKKKKACiiigAooooAKKKKAMHVf8Aj/k/D+VcX4+hml1DwwYoncJqys5VSdo8qTk+grttYXbek/3gDVQEjoSK5JaSOd7s8X+Fui6tpfinw/NLFcCyns7mcbkI8mU/K6n0ztUitOw+0aZofhrVLq1u/s+n63eyXGyJmdFdpArbRzjJFeqlmOeTz15o3NnOTmm53YOVzx/wpdnw5q+m6hqtjqEcM9ldlfLtXkYeZc71yFBIyvPNXPD+q/Z/HOqXL6hrdpb3l7HJFaJp7NFcK0agF225WvVQzDozD6Gje+Pvtj60c3kDle54x4Sh1DQ7zTNU1SO/urVYL37FF5Zxaz7myCAM4cDgnuaz10nXdN8La3YX9m7HWtPjvB5IZz5vmgsG4+VsPyPavdwzZzuOfrSBmHRiPxo5x8+p4lp2l6poeq3kt9b3U9vpWrWTeakRdjborhWAHLYBGcVo61fPJrmj6xBFqvhu3kgu8S2dkZZGy6YZkxxvxnnnivXNx45PHSlDMOjMPoaOcXMVdMuUvNOt7qNpXWWNWDSoUc8dSp5B9q6XSf8AjxT6n+dYZ5OTya3tMXbYx+pGaql8RVPcllnhiOJJUU+hNSCqt/YW97s85clGBBHBo8m5i/1M28f3ZP8AGug2LVFVRd7OLiJ4v9rqv51YR0kXcjBh6g0AOooooAKKKKACiiigAooooAKKKKACq9zAxfzoCFmH5MPQ1YooAitp1mU8FXXhkPUGpaguYC7CWJtky9G9fY+1LbT+blWXZKv3kPb/AOtQBNRRRQAUUUUAQzRM08MqYyhIOfQ1NRQTQAUUwyxjOZF4680okjJADrz05oAdRRRQAVFdGXySIRlzwD6e9S0UAMgiWGJY16Dv6n1p9FFABRUc08UI/eOAew7n8Kh8y6m/1MflJ/fk6/gKALEjpGu52Cj1Jqv9qeU4tYS/+23C/wD16dHZxht8paZ/V+34VYoAqi1aQ5upTJ/sLwv/ANerKIqKFRQo9AKWigAooooAKKKKAAkAEngDrXD65qDX94WBPkocRj+tdJ4nuDb6U4U4aQhB+PX9K4uu3C0/tHHip/ZCiivPNZ+IU2n3Wraf9lVru3uhFacHa6cbi30/qK6pTUdzljBy2PQ6K4nTvEmrXurXsK3mkxpbTyp9mbd57ogzkdv/ANVVF8Y65b6PJdXkFi8kumm+tjFuwMOFKuD9e1T7WJXspbHoNFc3F4kL+O/+Ef8ALXyfsgfzO/m43bf++a6StE09iGmizpt5JY3azx9uGX+8PSu8glSeFJozlHAINedV1fg64MlnJbscmJsj6GuXFU7rmOnDTs+U3aKKK4DuCiiigAooooAKKKKACiiigAooooAKKKKACiiigAooooAKKKKACiiigAooooAKKKKACiiigAooooAKKKKACiiigAooooAKKKKAM3XIsokw7cGsmulmjWWJo26MMVzs8bQytG/UGuerHW5jUWtxlFFFZGYUUUUAFFFFABRRRQA6JDJKsa9WOK6VFCoFHQDArM0W35Nww46L/jWpXRSjZXNqasrhRRRWpoFV3s4S26PMT+qHFWKKAKv+mQ/3bhf++W/wp0d5CzbGJjf+64xVimyRpIu2RQw9CKAHUVVNoY+baZ4v9k8r+VHnXEX+vg3D+/Hz+lAFqioobiGb/VyAn071LQAUUUUAFFFFABRRRQAVDc2/m4dG2Sr91x/I+1TUUAQ2szSApIhSVPvDt9RU1FIzBVLMcAdTQAtVrm9hhyud7+i1UuLuW5fybUED1HU/4VNa6fHGA0vzt6dhQBAbm9uSfJQovsP60o0+4k5mm/Mk1qAADAGBRQBnDS07zE/hQ2lr2mP4rWjRQBlmxu4uYZs/Q4pFvLqBttxHuHuMGtWkZVZdrKCPQ0AQ211DP91sN/dPWp6z7rTx9+3O1h/Dn+VNtL5kfybrII43H+tAGlUM8c0jAJN5aY5wPmNTUUAQwW0MJ3KuW7s3JP41NRRQAUUUUAFFFFABRRRQAUVDNdQRHDSDd/dHJqm91ftfpHDa4gZclpOCKAM/xqx8q2XsWY/p/wDXrma6rxnEWs4Zf7j4P4iuWHWvTw38NHnYj+IyMTRbGk8xNi53Nu4GOua5G88P6fc2+rwNqNl9qv7hpYpCQWiDbcr+O2s62vrJPBPiWza6hW4aa9xEXG49e1MXStM/t+1l+wweYfD7XBbbz5gC4f60OXNbT+n/AMMEY8vU0NP0ia1vr2S31nRmtriaSaTMQMqq4wRvzxUEXg6eXRZY7vW7aVVsDZW0kceEjTcGLMc8niubtbe1/wCFcswtNFW5e3tghgfMrgumfNHbnGamkMq+EtT0eOLyb2/1YWz2NqpIgAALbAeoKrn8azuu3Q0s+/U6k+FYbfVYtYl1JE1FtQE6uzkI0eNvlhc9dveutNxAFZjNGFVtrHcMA+n1ry+G60nVHtZPEjbYYdDaM7zhkmSXaxT/AG8Ae9bEmjwyePbC3jnc6ddQLqMkDj/WSxAKrH65BPuK0jL+VGUo/wAzO8rd8GMft8y9jFn9RWFXQ+C4yZ7ibsFC/mf/AK1Ov/DYqH8RHT0UUV5Z6YUUUUAFFFFABRRRQAUUVBe3cFnCZbhwq9vUn2ppNuyE3bcnqG4ura3H76aNPq1crqWv3VwSlvmCL2+8fxrIYszFmJYnqScmuqGFb+JnNPFJfCjtH13TFP8Ax8bvopNLHrmmOcfaAv8AvAiuJorX6pAy+tTPRILiCcboZUkH+yc1JXnMbvG4aNmRh3U4NbemeIZ4SI7wean94feH+NZTwrXw6msMUn8R1dFR208VxCs0Lh0boRUlcjVjqTCiiigAooooAKKKKACiiigAooooAKKKKACiiigAooooAKKKKACiiigAqpqNoLmPcvEi9D6+1W6KTSasJq5zLqyMVdSrDqDTa6G7tYrhfmGG7MOtZNzYXEOSF8xfVa55U2jGUGipRQeDzxRWZAUUVJFDJKcRozfQUDI6t6fZtcPubIiHU+tWrTS8ENcHP+yK0lAVQqgADoBW0KfVmkYdwVQqhVGAOgpaKK3NQooooAKKKKACiiigAooooAimt4ZuXjG7+8OD+dReTcxf6mbzF/uyf41aooAqi72HFxE8J9eq/nVhHV13IwYeoNOPIwearvZxFt0e6J/VDj9KALFFVc3kPULcL7fK3+FOjvIWbaxMb/3XGDQBYooooAKKKKAA1lXU0l7OIIf9WD19feptWuCqCBPvP1x6VNp9uLeEZHzt97/CgCS1t47ePao57n1qWiigAooooAKKKKACiiigAqve2qXCejjoasUUAZmn3Dwy/ZbjjnCk9vatOqWqW3mR+ao+devuKfplx50GGPzpwff3oAtUUUUAFFQy3UEZw0gLf3V5NR+ddS/6qDYP70hx+lAFqoZbqCM4aQFv7o5NR/ZXk5uJ3f8A2V+UVPFDFEMRxqv0FAEHnXMn+pt9g/vSHH6Uv2V5P+Pi4d/9lflFWaKAI4oYoh+7jVfoKkoooArapai8sZbfuw+U+h7VwLqyOUYEMpwQexr0eud8T6Szk31suT/y0Ud/cV1YaqovlZy4mm5LmRxbaNo7TNM2l2ZlbO5zCMnPXJqx9ltt4f7PFuEflA7RkJ/d+ntU1Fd9kcV2UIdF0eHd5Ol2ce4YbbCBkZz/ADA/KpxY2f2v7Z9kg+05z5uwbs4x1+lWKKLILsqS6Xpsu3zdPtX2SGRd0QOHPVvqasGGE3C3BiQzKpUSY+YA9Rn0p9FFguwrt/DtmbTTUDDEknzt7egrF8N6S08i3dwuIVOVB/iP+FdXXFiqt/dR2Yanb3mFFFFcZ1hRRRQAUUUUAFFFFAEF9dRWds88xwq9B3J9K4fUb2a+uDNM3+6vZRV/xTfG5vvs6H91Dx9W7msevRw9LlXM9zz8RV5nyrYKKKK6TnCiiigAooooAvaPqUun3AZctEx+dPX3+tdvbzRzwpNEwZGGQa86roPCF8VmaxkPyv8AMnse4rlxNK65ludWHq2fKzqKKKK887gooooAKKKKACiiigAooooAKKKKACiiigAooooAKKKKACiiigAooooAKKKKAGSRRSffjVvqKiNjan/liv5mrFFKyFZECWlsp+WFPxGanACjAAA9qKKEkh2CiiimAUUUUAFFFFABRRRQAUUUUAFFFFABRRRQAUUUUAFNkjSRdsiKw9CKdRQBV+yNHzbTNH/sn5lo8+4i/wBfAWH9+Pn9OtWqKAGQzRzKWjYMB19qeTgEnpQAASQACetVtSk8uzfHU/L+dAFOyX7VftO3Kg5H9K1ap6RHttd3dzmrlAHMfFO+1rTfAmpXnh9Ha/jjGwom5kXI3MB3IGT+Fcz8KtSuhJqVwviv/hINAjtVmE9ywFxBMOXVlHIXGTz6V2vjOx1TUvDN7Z6LqBsNQdP3E47MDnB9j0/GvM28G+NrxfEmsS6fpmm6lqenLp6W1rMNj5Yb5XPTOM4780u4+xH8OvGutav4T8ZtqFzOl5HBLqFgzcMkLo2zb7KVH50nwwvP7Ut7e/HxH1HUNSisWuLnTGKlVOwgg8Z4JFXT8Mb7Q77/AIp2SS4trvRLjT7z7Tc5Icp+7K56LuzwOldn4P8ADn9k+BrPTpLK1i1JLAQSvGq5LbcH5h15p9/67i/r8jzn4PXh1+TSJ7n4lajcar/rp9KO0ghScqeM4wB+dd18adbvdE8CXD6XJJHqV3LHa2hj+9vc9vfAJrnPhpovjzw3BpOl3PhnQRa258ue9WcGfYWJY8Dk810HxE8J33izxFoMErPFotm8k9zJDP5cvmbcJtxyO/PvQwRxnjfxxrMfwo8JeItNupUvXvY47pV/5asiOHVh6ErmqOueNNV1DR/GepaTrFzFbrJpzWRVhmBZAd4H48H6Vs2/w8160tbTR4Y4ptNsfEy6hbtJMCxtSp3Bs9SCfxqhJ8K9csNF8Y6XpUdu8OoXltNpwaUD5EdmKt6Y3Y96H/X4AdV4IuNc0f4iX3hHUdbn1m1/s9L2Ga4QCSMlypXI6jivRa4PwRoPiZ/GN74t8Ux2VrcyWaWcFrauXCoG3Fi3rk13lAgrJH+h6njoj/yNa1Z+tR5jST0ODQM0Kint1mYb2faP4Q2AaW1k8y3jfuVGfrUlADIoYohiONV+gp9FFABRRRQAUUUUAFFFFABRRRQBiatoENyxmtSIpTyV/hP+Fc5d6feWrETQOB/eAyPzrvqK6KeJlHR6mE8PGWq0PN6K9Bks7SQ5e2hJ9dgpEsbNDlbWEH/cFbfW12Mfqr7nDWtndXLbYIXf3A4rodK8OrGRLfMHPaMdPxNdAAFGAAB7UVlPEylotDWGGjHV6gAFAVQAB0AooormOgKKKMj1FABRTTIg6uo/GmG4tx1mjH/AqAJaKgN5aj/lsn4Gop9StYoXk37tozgCgC5UN9N9ns5Zz/AhP40ljdxXkIliDAf7QxVPxQ23Rpv9ogfrVQV5JEzdotnFsxZizHJJyT70lMmkjhheaVgkaKWZj0AHU1z8XjXQXtJrozTxRxGPd5kLKSrttVwD1UnvXrOSW7PKUW9jF123kvviFc2z2uo3UC2tuf8ARrsxLDlmyxGef/rVWWTb4/1PTl1WdrW2gluYIt7Y84oNy577R82O2a0fEU/g+41KS7voL2a7EwsybcSZZgu8ABeowetJcX/g61itmntLuJnkku/mhfzI93yM8ncKc454rBpd0dCfkcrBDrcPgq41LdfwWktnEP3l2XaaUyD507oMcVaaa9k8PbF+3mE66kEdmbs/aEUDDRl+2T0rt9eOg6Z4dt7C8hkexcrFBBCrO74+YBQOT0zWJq1/4Hn/AH11FcyLqAW8keFHwChK72x90jkGk4W0uCnfoUvEFjNb2WnrGNSigWGaaazF9m5jbj97nPzhf7ue9MvJ5P7YtdTl1a7ntSLTyruCTiDcBkSxf7eevPWtS6j8DskOmzpKyRXSQxuZH+/Ku4DfnlSMe1STS+CZ7+K+mt9kltHIQSrKgWA4O4dDtPTNPl13BPTY7M9TT7WVoLiOZfvIwYVzcPjHRJbcTtLPDmdICs0LIys/3SQegPrWtpuoW2oJO9szEQzvA+Vx86nBre6loYWcdT1GNg6K69GAIpaqaM5fSrZj/wA8xVuvIkrNo9VO6uFFFFIYUUUUAFFFFABRRRQAUUUUAFFFFABRRRQAUUUUAFFFBIAyTgUAFFU59St4yQpMh/2aqPq0hPyRKB7nNQ6kUS5pGvRWN/alx/dj/I1JHqx/5aQ/98ml7SIudGrRVe3vLebhXw3o3BqxVpp7Fp3CiiimAUUUUAFFFFABRRRQAUUUUAFFFFABRRSF0HVlH40ALRUTXNuv3pox/wACphvrX/nqD9OaALFFVvt0R+4kr/RDSfanP3bSc/UYoAtUVW866PS0x/vOKN18f+WcC/ViaALNFVtl8es0K/RDR9nuT968b8EAoAs1Q1tsQIvq39KvICqBSxYgdT3rP1z/AFcX+8f5UAXLRdttGv8AsipaZB/qI/8AdH8qfQByHi/xBqOl+NvDWk2vlfZtR+0efuXLfIgK4PbmuE8MfFXVtW0HR2ZrVdRfXorC9UR8GF9xDKM8HjH4V1/jvTdQu/iF4RvLWznmtrb7V58qISse6MBdx7ZNeXaP8PtctP8AhCdYi0m8jmW/C6nB5ZDIFlLJKw9NuRn6UR31/rUGdvZeLfHeo6jca1ptjaXWhwau2nNYRxsbkorbWl3dBjrXU+ANev8AWtS8TW96Yimnao1rb7Fx8gUHn1PNcZ4ffxr4du7zwxpnh6czXGuSXQ1GRN1p9mkfcxJz97Hbrml0DV9e8J+I/FEZ8E69qEN9qz3EM9vBlChAGcn6UL+vwB7/ANeZa1Hx1rsHhLxtqUZtvP0bUzbWmY+Nm5R8wzyeTUXiDxn4xm8T6hp3h/8As1DpNrDO1pOpM2oF0DERgdhnH1rD1/SvEwt/FPhaDw1fznxDqKXdveKv7iJGKswc/wAJXGCKvfFPS9YutQuLGTwlNqbG1iXRdSsEKyW0oGG8xwcgZ5HbFIDU8SeM/FMera3aabDDBJZ6BFqccEsW50kLLvRuey5H1FaF542vdQvPBdpobQb9bT7VdFl3eXAq5cD0O7jPtUPhbRNYj+JdxcaxayyxP4at7We6KZjlmBXeM9CeprJ+Dfg3WNH8VaxPrEMwt9Njaw0lpFwGhZ2fcp7jp+Zqv6/P/gAT+B9b+IXiZI9Rj1rw9DaG8kiNu8TecURyDjB64FesV4P8N9PXQdSgmv8A4aa3LrC30pGpLAQqq7kA9egU+le8UuiDqFVtUXdZP7YP61ZqvqP/AB5SfSgBmktusl9iRVuqmkHNkP8AeNW6ACioJLbzHLfaJlz2VsAU37FH/FJMfq5oAs5pCy/3h+dVxY2/dWP1c/40v2K1/wCeCn680ASmaFesiD8aYbu1HWeP/vqhbW2XpBGP+A08QxDpEg/4CKAIjfWo/wCWwP05pPt1ufus7fRDVgKo6KB+FLQBW+2L/DDO30jNH2pj921nP1XFWaKAK32i4PSzk/FhR5t4elqo+slWaKAK26+P/LKFf+Bk/wBKMX5/itx+BNWaRmVfvMB9TQBX8u9PW4jH0SjyLnveH8IxU3nRf89E/wC+qcCD0IP0osBX+yyH713N+GBR9jH8VxOf+B1ZooArfYYe7Sn6yGl+w2vePP1YmrFFAEAsrUdIE/KnC3tx0hj/AO+RUtFADRHGOkaj6ClZVZSrAEHqKWigBFAUBVAAHQCs3xQu7Rpv9nB/WtOob2EXFpLCf40K1UHyyTJmrxaPMNet5LvRL61hAMktu6ID3JUgV5tqGmajrNgy/wBk6hFHHZ2dlIskRViyyguVHcAc56V6uysrFWGGBwR70lepKmpO55sajieSxaPrVgiLdQ6sTb6uxNxZQlpTGItquvBzkAc1reJFvJorS7sdN1trprQwxzvDl5WDD93PGRjaeueK9EoqVRsrXK9rrexzHitbuFtA1L7FLOLG433MVqm5lBiZflA6gE1zmieGL28vLSHUF1CxtpLKdpvK+XcHmLCNzg9VPI616VRVOmm7slVGlZHmeu+G7q91K7sYbO4itX1O38qRUOFRYCu4H0BxzWfbaFr02ji3n0+4N01neq5ZCAXZ1I5/2sEj1r1yip9iivbM8v1fS77xFLcXH9m39vbXVzZxfvYisihFYM+OwBI5rqPhpaajZaDcQ6rG6XX22UuWXG/n7w9Qeua6ipbWFri5jhXq7Bacaai3IlzclyncaMhj0q2U9fLFW6RFCIqLwFAApa8uTu2z00rKwUUUUhhRRRQAUUUUAFFFFABRRRQAUUUUAFFFFABRRTLiVYYmkfoP1oAZdXEdvHuc89h3NYt3dTXDfM2F7KOlR3EzzymRzz2HoKjrmnNyMJTuFFFFZkBRRRQAVestQkhIWUl0/UVRopptbDTaOmjdZEDowKnoRTqwtNuzbybWP7tjz7e9bo5GRXVCXMjeMrobLJHEheRgqjqSaiS8tWjWQTJtIyOadc28NxH5c0YdfQ023tLe3iWOOFAF6fKKooQ31r/z2B+nNJ9uiP3Vlb6RmrAVR0AH4UtAFb7U5+7aTn6jFHnXR+7aY/3nFWaKAK26+P8AyzgX6sTRsvj/AMtoV+iE1ZooAreRcn714w/3UFH2Mn71zOfo2Ks0UAVvsMH8Rkf6uaUWVqP+WKn681YooAjWCFfuwxj/AICKeFUdFA+gpaKACiiigAooooAKKKKACqWsrm1Df3WFXajuo/Nt3j9Rx9aAGae26zjPtip6ztFk+R4T1ByBWjQAV5fF8SNam1aW7t/DyS+HYdT/ALNkmSbNyH3bd/lj+HP6V6hXgms3FxD43lbRNJ1LSPFZ1cKYbZXNpeW27mWTI28rkk//AK6Fugex12qfEXXotW1O407w4t5oOk3q2V3MJv37OSAxRO4G4VeuvHl3DB42lWxgP/COorW+XI87MZb5uOOlczp/iHUPB+s+JtFh0S8u9Y1DWvtNhF5LeVNE+0Ft4GBgA1j+KfCq6refEnVLhdSS4tVR7ZIJWWOU+UcgqPvjIpN6D6nX6r8QvEMlwtt4e0G2vJLXSotS1AzXGwIrrnYnqcA0XvxI1fUXsofCOhw3kkmlDVLn7VP5YjiJxtHq2Qa5eW+bwvqd5calp9+0eseGba2s2ht2kDTKhBQ46HnvUOlfavAl3YXGvadfLHd+FksYzDA0mJw5by2x0PI6031/rv8A8AS/r8Dv/DnxBbXNf8O2dvYLHa6vpst4zO/zxOjFSuOhGQeam8d+LtY03xHY+G/DelW99qdzA9y32mbyo1jXjAPcmvN9Aml8F6t4IvNcsL5Eg0W4WZYbdpGRpJGZQQo4OCK3PiFr2g+II9I1O/0XVE0hhMseqQQyx3drOuMKFAyFb34NDBHpXgnXG8ReGrTVpLKWyllBEkEg5R1JBHuMjg1s1yfwkm1yfwFp0niDzjekNhplxI0e47Cw9duK6ymxIKp6u220K/3iBVysvVWMtzHbr1/qaQy5pq7bKP35qxSIoVFUdAMCopbmGJ9kjFTjqRx+dAE1FNSRHGUdWHsadQAUUUUAFFFFABRRRQAUUUUAFZep63aWZManzpR/Cvb6mszX9cZ2a1smIQcPIOp9hXPV2UsNfWRyVcRbSJqXmu6hcEhZBCnonX86zpJZZDmSV2PuxNMorsjCMdkckpyluwqWK4niOY5pEPsxqKimTc2LLxBewkLNtnT34P510Wm6pa3wxG+2TujcH/69cLSozIwZWKsOhB5FYVMPCW2hvDESjvqej0VheH9a+0FbW6YCb+F/73/163a4JwcHZnfCamroKKKKgoKKKKACiiigDkPFVibe9+0Iv7qbk+zd6xq9CvbaK7tngmGVYfkfWuH1KxmsbgxSjj+FuzCvRw9XmXK9zz8RS5XzLYq0UUV0nOFFFFABRRRQAV0PhCxLSNfSD5V+WP3Pc1m6NpsuoXGACsK/ff8AoPeu2gijhhWKNQqKMAVyYmrZcqOrD0rvmY+iiiuA7gooooAKKKKACiiigAooooAKKKKACiiigAooooAKx9an3zCFT8qdfrWux2qSegrmpXMkjSHqxJrKq7KxnUeg2isTxP4m07w89pHfR3Ukl2zLElvCZGJUZPA9qZp3izS76eG3SO8hlmt5bhUmgKHZGQGyD9eKwszKzN6iuSufiH4et4rORhfOl3bm5Qx27NtjDbSzY6cirGteOPD+l/ZfNnmuBcQC5U20RkCQn/lo2Oi0crCzOlorlr/x94dstSNlNLckKkcjTpCWhVZBlCWHQEUXXjrRoNWn01bfUriaCQRyNBas6AkAj5h9aOVhZnU0VnJrenv4im0BZib+G3Fw6Y42E46+tUNO8Y6HqCWDWs0r/brp7WIbORInUN6UWYWOgra0efzLfy2PzJ/KsWrmkybL1R2YYNVTdpFQdmblFFFdRuFFFFABRUVzPHbpukbHoO5rIutQmmOEPlp6DrUSmokykkbEtxDF/rJFX2zVdtStQfvMfotYZ5OTyaKydVmbqM211O1J+8w+q1PFdQS/clUn0zXO0UKqw9ozqKKwba+nhIG7ev8Adate0uorlcocMOqnqK1jNSNIyTJ6KKKsoKKKKACiikZlUZYgD1NAC0VWN4rHbbxtMfVfu/nSeTczf66by1/ux9fzoAmlnhiIDyKCeg71JUUNvDDyiDd/ePJ/OpaAMq5DWeoCZR8jHP8AiK1FYMoZTkEZFRXkAuICnQ9VPoapabcNE5tZuMHAz2PpQBp0d6KKACiiigAooooAKKKKACiig0AMmkWKJpG6AVnaYjTXL3MnY8fWm3kzXlwsEPKg9fX3rTgiWGJY16D9aAH0EAjBGRRRQBXezt2O7y9jeqHaf0pv2e4T/U3TH2kGf1q1RQBV827j/wBZbhx6xt/Q0q3sGdrlo29HGKs0jKrDDKCPQigAVlYZVgR7Glqu1lb53KpjPqhxTfJuo/8AV3Aceki/1FAFqiqc11PbwvJNakhVJzGc0/TrxLy3EiqyHHKsORQBZrC8V6iYIhZwtiSQfOR2X/69bjsqIzscBRkmvPNTupLiee62l2bLKufyFdGGp80rvoc+InyxsupHRXP6d4ot746csdu6m7t5Z5QWH+jrHwwb3zxTdH8V2uqW2lTwW7hdQnlhAJGYygJyfqAPzrv549zh5JdjoqKwb/xJHaXN5CbV2NrcW8JIYfMZSAD+GazJvHtnCp8yzkVzay3Ea7x8+yQoV+vBNJ1IrdjVOT6HY0Vz+neJPtmtGyTTpxbmVoUudwIMijLAr1A7ZpdQ8TQWd7eWrW7M9tPbw/fA3+d3A9qrmQuRm/RXKXPjOGHT0vDYykNBczbQwziFtpH40+18b6VdNfNbBpIbOxW7kkBGOR9z6jip9pHuP2cux1IJBBBII6EV2vh7UPt1n+8P76Ph/f0NeQT+NrGKDTJWgfbqFnJcx/MOGRc+WffORXZeDNT3tY3oBjju4kZlJ6BwCPyzWdaKqRdt0aUpOnJX2Z39FFFeaeiFFFFABRRRQAVDeWsF3CYZ0DKfzH0qaimm1sJq5yOpeH7m3Je2/fx+g+8Pw71jOrIxV1KkdiMV6PUU9tb3AxNCkn+8tdUMU18SOaeFT+FnnlFdu+iaYx/49gPoSKWPRdNQ/wDHqp+pJrX63DsZfVZ9zioo5JXCRozseyjNbemeHZpCJL0+Wn9wfeP+FdNDDDCu2GJEH+yMVJWM8VJ/DoawwyXxajLeGK3iWKFAiDoBT6KK5TqCiiigAooooAKKKKACiiigAooooAKKKKACiiigAooooAivDi1lP+wa5yukul3W0i+qmubrCtujKpueefFmb7Pr/hq5bU59KRJZ915DD5rRZjx93vnp+NUdR1uxt9Z0jXLjULi8sW0e6s/tzW7KZZsrwVA4JxXqDKrfeVW+ozWJ4v1pfD9ja3Ulkk9q93HDMeAIlc4D49jj86zT2RNzyiXSdfNlpsOny3NldxeGJXeMJzKhmBMZz0JU5/Cr9zqGl6esk8MVxBYah4WFpYgxsxaUHBjOB97NehSeJol1vW7U24Nvo9os09zu6uwLbB+Az+IrP0/xrb33hzQdXi09canfLamIkfuGJOT068D86q7fT+ncd32OU8N+FbnV9Zv9Nvr+8sLVNN09Lu2jQfv8R/dLHpgjt61Jpuo2uj/EDWluPEV3pcA1CPbZJaGRLhQgHLdvSvQdT1oWXifTNH+zBzfxTyGXONvlgHGO+c1zEHjjUNQOmx6V4ahu7m+iuJSj3CR7Fik2H5m4OetCbYlc5vTW1RPH6+M5LUrp97qklh5u47vK2+WuV7KCuc+1ZXgfS9QsPE3hi42yGxvr+eZlKn93MjOp+mVx+Vegat4y1OxuEsR4Z868hs/tt9Atwn7mPcRhP77cE8V2dpJHcWsNxHHtSRBIoZcEZGenY0czS2BslqW0OLqI/wC2P51FU1ku67iH+2Khbkrc6Kiiiuw6QqK6nW3hMjfgPU1LWDqVx59ycH5F4X/GonLlRMpWRDcTSTyGSQ5PYelR0UVzGAUUUUhBRRRQAU6N2jcOjFWHQ02igZ0FhdLcxZ6OPvCrFc7aTNbzrIOnceoroVYMoZeQRkV005cyNoSuhahmuoYjtZ8t2VeTVSSyupNQ8+S6IhwVMa8cfWrsMEUIxHGF9+9aFkPmXc3+rjEK/wB5+T+VKtnGTumZpm/2jx+VWaKAAAAYAAHoKKKKACiikdlRCzsFUdSaAFqpqFn543pxIP1qW2lebc/l7Y/4Cep96moAzbK9KHybnII43Ht9a0gcjI5FV7u0juBz8r9mFUc3licEb4/zH/1qANaiqcGoQScOfLPv0q2rqwyrA/Q0ALRRRQAUU15I0GXdV+pqnPqUKDEYLn8hQBdZlVSzEADqTWZd3Uly/kW4O09/X/61NEd3fMGc7I/fgflWjbW8dum1ByepPU0AMsbVbeP1c9TU7ttUsc4AzxS0UAMhmjmXdGwYfqKfUE1qkjeYhMUv99f6+tM+0SwfLdJ8v/PRRx+PpQBaopEZXUMrBge4paACiiigAooooACAwwQCPQ0DgccUUUAUPEMpi0e4YHBK7R+PFcNXZ+K8/wBjSY/vL/OuMr0MIvcODFP3zj4/CNxbnxA9rdRhtRUx2uc4gRiS4/Mk1BB4R1PS7mFtHu4JIre5+0QrdMc5MWxgcD6Gu3pk/wDqZP8AdP8AKtfZxRl7STORn8Pateag1xPd2CwXMsE13sJJR4jkBPY4HWs3UfAM17ZtDJeW6zx27LEwJ+VzMXyfYqSK53ShNDompeafsxk0zzI0SRm+0gzcyHPRlxjA9avecV1S+OGa7kbUElcTt5gQIdoZOm0DGDxzWF4vdG9pJ6M6fT/C89r4mi1CS5tPs0M8lwjAkSsXXGw9toOTmnav4UTUNautS3WhnmuLaS3dvvIsf3wPrxXKtBcXmj6o2qxReZBolrJb+VKxAwp2senzY61d1K3sNN8Q2BjdmCraBIVldZYSzdY88OCc7hWl1orf1r/kTZ9/60NKXwfqLwz2st7ZiFYbiGzPIZjM+47/AKdOKm1DwTvmlj094bO0uYo47gJwxxJvcj69Kz/ilJs1iDzMMiafPIitM0eJARtMeOr54x6V31m0jWcDSjEhiUsM5wcDNOMYttW2IlKSSd9zhbzwBNc2psnvEaCFLhbV2J3pvYMueOxBz9a7fSIHstLs7V2Be3gjjJXoSqgZH5VYorSMFHYiU3Lc9EtZPNtYpf76BvzFSVV0nP8AZltn/nmP5VaryZKzZ6kXogooopDCiiigAooooAKKKKACiiigAooooAKKKKACiiigAooooAKKKKACiiigAooooAKKKKACiiigAooooAK5u6j8q4eP0PH0rpKzNat8gXCjpw3+NZ1Y3VyKiujKrK8X6WuteGdQ0sj5p4GVPZ+qn8wK1aK5jFOx5baeHfEn/CtLqzuLWX+2tcvF+2nHMMeQpJ9gi/qKryeHvEmiobKHTbjVYLPWodQhe3jCCVCjbwozgYIH5161RV87HzHn2r3Ov3mr6T4mXwnqafYTcW8lmSvnMJFXDgZwVyMVzsvhTVLaLw9/aHhvUdTjgtbn7RDZS7WikkkDKC2R0Gc17HRSUrBzHmPjKx1fUYbKa38KXyyCy8uylhl23VlODgCRs8pjB7969G0xbpNNtUvpBJdLCgmYdGfA3H86sUUN3Qmwq9ose65MnZB+tUa39Og+z2wVvvty1VTjdlQV2WaKKK6Tcg1CXybR2HXGB9TXPVsa437hF9WrkfGOqS6J4X1DVoI0lktYTIqP0J9656rvKxjPWVjWorjZ/G0cf/CQTR/ZprbS7GG4jeN8+ZI4b5CR7gD8aqaj4w14+E9I8QaXZae8d2UiuI53YNHMz7cDHYHOajlZFjvaK4SDxL4nn8SXWjLHoEUto8Mcqy3DK0jOu47B3xzWj458Saho9/YafptvZtNdrI4kvJCkZ2DOwEfxt2o5WOzOqorznW/H+q6dqLq2m2UUMFnb3M9tPNtuGMhIKIOjMMVe0vxRrupa9eWsCaMlrbXbwmOSYi4ZVGSQtHKw5WdxRXnOleOdcm8NTeIbqDRntY7Vpvs9vcEzq2dqhgegzjNX28Va9pv2SPX9Ns7Uy38Fu1wkh8lo5FJLKT3Xoe1HIw5WdvW3o8vmWm09UOPwrifButvr1le3TLEFgvpbaMxnIdExhs++a67Qm+eVfYGqp6SHDSRq0UUV0m4UUUUAFFFR3EyQpubqeAB1J9BQAs0iQxmSRsKKrpG90wluFKxjlIj/ADP+FOhheSQT3P3h9xOyf/XqzQAUUUUAFBopHZUXc7BR6mgCvNY28nO3YfVeKqtpjqf3U358Vp0UAZf2W/XgTE/RzR9jvm+9Nj6ua1KKAM1NLJOZJs/QVags7eLkJub1bmrFFABRRRQAisrD5SD9KWqj/wCi3HmdIZT8/wDst6/jVugAoNFFAFZ7UoxktX8pu6/wn8KEutrCO5XyX7E/dP0NWaR0WRSrqGU9QRQAtFVPJmt+bZtyf883P8jUkF1HI2w5jkHVG4NAE9FFFABRRRQBS12IzaTcIOuzI/DmuEr0gjIIPIrgdVtTZ38sH8IOV/3T0rtwkt4nHio7SKtczr/ia50zV5rVdNW4tbaCKa4l83ayq7leF74xXTVzGv8Ahm71PWJ7iPUIoLS6giguIzEWcqjlvlPQZzXVO/Q5oct/eKB8RSSLqUi6Ppb2unGdNpnXzSqf7GOATiq8XjrS7qaaSx0mOeZrGN5GICkyM6oImOOgLc1dXwlfIdUjjudNEN+0xL/Zv36iTou/uBxxUl/4Mjlk8y0nitWFosfyx5BmEiPvPsSnIrK1SxpeBB/wkl1IfsMHh6CXUVM0dzAJBs2QhSQpx82QwwKfb+J0n8UQ2U+j267bgW0UhdTPExQNnZjIXnBIpR4U1SOQX1vrEMWpSPM08vknZiUKDsGcgjaMZqVPCU0Gq/2tb30f28XPmec8fLxmMIyNjucZ9jTXtNBe4Rz+KrK6t9Wk/s2O5l0y7SCBXwfMZm2qwJHA3ZGfan6h4svNKgjk1bR5LcuZYRsfcGnX7qrxyr9j6iqkXgM29sUttSZZZIFE7uCwaZZRIrgdlznI962JtDv7vTbeHUNSW4uUv1vHfZhQA2dijsPrQvadQfIbdq0z2sT3EaxTMgMiA5CtjkZ71KilnCjkk4FB5JrU8MWhudSWQj5IfmP17VrOXLFszhHmkkdhBH5UEcf9xQv5Cn0UV456wUUUUAFFFFABRRRQAUUUUAFFFFABRRRQAUUUUAFFFFABRRRQAUUUUAFFFFABRRRQAUUUUAFFFFABRRRQAUjKGUqwyD1FLRQBg6haNbSZGTGeh9PaqtdO6q6FXUFT1BrJvNNZSXg+Zf7vcVzzp21RjKHYzqKVlZSVYEH0NJWRmFFFFABRT4opJW2xoWPtWrZaasZDz4Zuy9hVRi5FKLZFpVmci4lGB/CD/OtWiiumMVFWN0rIKKKKoZm66P3UR/2jXJeNNLm1rwrqOk27ok11CY0Z/ug+9dpq8e+yYjqpDVhVzVfiMZ6Suee6l8P5Zr28hsja2WmXxsxPHD8rbYtxfAxjLEirK+Db+Hw9PosN1G8C6ul7bNKxLCPcGZWOPvZ3fnXc0VPMyLs4e58Na1F42v8AXLOz0S5jupopI5Lrd5sOxQDtwOPX8q0fH2iarrMMMenGwmh2uk1rer8jbhgOCOQy9RXT0Ur7Du73OP8ADPg0adrX27Uvs2omLT7a2gllTc6yR7tzc9M5GO/FVdL8Ma1p/iS+vo7PRJYrq8eb7TJu+0IjDBAOK7qinzMV2ea6R4F1qHw1ceH7iDQ7eOW1MLXkAYzOwbcu7jkZAzWjP4Y8Q6wto3iG4sJ0i1CCY2iAmJYo1IYDI5LdcV3NFHOx8zMLwTob6Bp97aN5ISW/luIli+6iNjC/hiuu0IfvpD/s/wBazq19DjxC8n944H4VUNZDhrI0aKKK6TcKKKgubjYwiiXfM3RfT3NAC3M6wgDBeRvuoOpptvbtv8+ch5T+Sj0FLbW/lkyO2+VvvMf5D2qegAooooAKKKKACqt3+8uYbftnzH+g6frVqqtl+8lmuOzNtX6D/wCvQBaooooAKKKKACiiigAooooAbIiyIyOMqRgioLR2jc2spyyjKMf4lqzUN3CZEDR8SodyH39KAJqKjtphNEHAwejL6H0qSgAooooAKjnhjmXEi5x0PcfQ1JRQBU/0m29biL/x8f41PBNHMuY2z6juKkqGe2jkbeMpJ2deD/8AXoAmoqp501vxcrvT/nog/mKtI6yKGRgynuKAFrJ8Sab9tthLEP38Q4/2h6VrUVUJOLuiZRUlZnnB4ODwaSur17RBcFrm0AE38SdA3/165aRHjcpIpVh1BGCK9SnUU1dHm1Kbg9RtFFFaGYUUUUAFFFS21vNczCKCMu57Ck3YErjYY3mlWONSzscACu40axWwsli4Lnl29TUGh6THYJ5kmHuGHJ7L7CtSvPxFbn92Ox30KPJq9wooormOkKKKKACiiigAooooAKKKKACiiigAooooAKKKKACiiigAooooAKKKKACiiigAooooAKKKKACiiigAooooAKKKKACiiigBksMcoxJGrfUVVfTbZjwGX6GrtFJxT3E0mUP7Lgz996kj0+1T+At/vGrdFLkj2FyoRFVBhVCj2FLRRVFBRRRQAUUUUAI6hlKt0Iwa5y4iaGZo27Hj3FdJVLVLXz4/MQfvF/UVnUjdETjdGJRRRXMYBRRRQAUUUUAFFFFACorOwVRkk4Aro7aMQwJGOw/WqOkWhX/SJBz/AAj+taVdFKNlc2hG2oUUVVlmeaQw2xxj78nZfYeprU0FnnYyeRb4aTueyD3qS2gWFTglnblnPUmlghSGPYg+pPUn1NSUAFFFFABRRRQAUUUUAQ30hjtmK/ePyr9TT7eMQwpGP4RioJv3t9HH/DEPMb69BVqgAooooAKKKKACiiigAooooAKKKKAKk4NtP9pX/VtxKP5NVsHIyORQQGBUjIPUVVtibeb7K5+U8xE+np+FAFqiiigAooooAKKKKACq0lrtYyW7eS/cD7p+oqzRQBWW6KMI7pPKY9G/hP41ZHIpHVXUqyhgeoIqsbeWA7rV/l/55uePwPagC1VTUNPtb5cTxjd2ccMPxqSG6R28twYpP7rf09anpptO6E0mrM5a88NTqS1rKsg/utwazZdL1CI/NayfUDIru6K6I4qa31MJYaD2PPxZ3ecfZpc/7hqeHSNRlPy2rr7tx/Ou5oqni5dESsLHuc1ZeGWyGu5gB/dT/Gt6ztLe0j8u3iVB3Pc/U1PRWE6sp7s2hSjDZBRRRWZoFFFFABRRRQAUUUUAFFFFABRRRQAUUUUAFFFFABRRRQAUUUUAFFFFABRRRQAUUUUAFFFFABRRRQAUUUUAFFFFABRRRQAUUUUAFFFFABRRRQAUUUUAFFFFABRRRQAUUUUAUNQsBMTJDhX7jsayHRo2KupVh2NdNUc0MUy4kQNWUqaeqIlC5zdFa02lKTmKQj2aq7aZcg8bD+NZOnJdDJwZRoq6NMuSedg/Gp4tJ/56y/gooUJdg5GZigscKCT6CtSw07BElwOeyf41et7aGAfu0APr3qWtY0rbmkYW3Cg0jMFUsxAA6k1U+e9PdLb8jJ/9atTQVne7YxwkrCOGkHf2H+NWYo0ijCRqFUdBSqqqoVQAB0ApaACiiigAoopskiRrudgo9SaAHUVQm1SFeI1Z/foKrNqsx+7Gg+vNQ6kUS5o2KD0rGXVZ+6Rn86ni1ZD/AKyIr7g5oVSIlNDtIt7qIzSXMu/zG+UEcgDpWhUUFxDMMxuG9u9S1dywooooAKKKKACiiigAooooAKKKKACorqHzotudrg5RvQ1LRQBDaTGWM7htkU7XX0NTVVu1aGQXUYJwMSKP4l9fqKsoyugZTlSMg0ALRRRQAUUUUAFFFFABRRRQAyaGOZdsihh29qr7bm3+4TPH/dP3h/jVuigCKCeOYHY3I6qeCKlqGe2jmO45Vx0deCKi824t/wDXr5sf/PRRyPqKALdFNikSRA0bBlPcU6gAooooAKKKKACiig0AFFZt7rVhakqZfMcfwpzWXN4obP7m0AHq7f4VrGjOWyMpVoR3Z01Fcn/wk17n/Uw4/Gp4fFDZ/fWgx6o3+NU8NU7ErEU+50tFZ1lrVhdEKsvluf4X4rRrKUXHdG0ZKWzCiiipGFFFFABRRRQAUUUUAFFFFABRRRQAUUUUAFFFFABRRRQAUUUUAFFFFABRRRQAUUUUAFFFFABRRRQAUUUUAFFFFABRRRQAUUUUAFFFFABRRRQAUUUUAFFFFABTZZFjQu7BVHU0k8yQx73OB2HcmoIoZJ3E1yMAcpH2X3PvQAio92weZSsI5WM9W9z/AIVbHSiigAooooAKKKq6jdC3i+X/AFjfdH9aTdlcTdhL+9W3G1cNJ6en1rGmmkmfdIxY/oKYzFmLMSSepNJXNKbkYSk2FFFFQSFFFFACqzKwZWKn1FalhqO4iO4PPZ/8ayqKqMnEpSaOoorM0i73Yt5Dz/AT/KtOumMlJXN07oKKKKoYUUUUAFFFFABRRRQAUUUUAFVIv9FuPJP+pkOYz/dPpVuo7iJZojG3fofQ+tAElFQWcrMGil4lj4b39DU9ABRRRQAUUUUAFFFFABRRRQAUUUUAV5LUbzJAxhk9R0P1FNW5aIhLpNh7OPun/CrVIwDAqwBB6g0AKCCMg5FFZ97BcwQs2nE7zx5Z+79R6Vbs3le3UzIUkxhh70AS0UU2WRYo2kkbaqjJPoKAI726htIDNO+1R+ZPoK5DVtYub5iqkxQ9kB5P1NRaxqEmoXRckiJeI19B6/WqNejRoKKu9zz61dydlsFFFFdJzhRRRQAVqaTrVzZMEkJmh7qTyPoay6KmUVJWZUZOLuj0O0uYbqBZoHDIf09qlrhtF1GTT7oNkmJuHX29frXbxuskayIwZWGQR3FebWpOm/I9GlV9ovMdRRRWJqFFFFABRRRQAUUUUAFFFFABRRRQAUUUUAFFFFABRRRQAUUUUAFFFFABRRRQAUUUUAFFFFABRRRQAUUUUAFFFFABRRRQAUUUUAFFFFABRRRQAVFcTrCozlmPCqOpNJc3HlkRou+VvuqP5n2pLa32MZZW3zHqew9hQA2CBmkE9xhpP4V7J9PerNFFABRRRQAUUUUAB4Fc9ezGe4aTt0X6Vs6lJ5dnIR1I2j8a5+sKr6GVR9AooorEyCiiigAooooAKKKKAFVirBlOCDkGuitZRNbpIO45+tc5WtoUmUkiPY7hWtJ2djSm9TSoooroNgooooAKKKKACiiigAooooAKKKKAK15GwK3MQ/eJ1H95e4qW3ninTdE4Yd8dqew3KVPQ1V0+xisWl8knZIdxB7GgC3RVPU9Rt7CLdM2WP3UHU1yuo61e3ZKhzDH/AHUP8zW1OhKfoZVK0Yep1tzqFnbf664jU+meapP4h01TgPI30Q1xtFdSwkOrOV4qXRHZJ4h01jgvIv1Q1dttQs7niG4jY+mea4Cih4SPRgsVLqj0iiuJ07WryzIUuZo/7rn+RrqtM1G3v490LYcfeQ9RXLUoShr0OmnWjP1LlFFFYmwUUUUAFFFFABWB4wvCkEdmhwZPmf6Ct+uI8SSmXWJvRMKPwFdGGjzT9DDEStAzqKKwPH6eZ4bkj+1rbBpYxl2KrJ8w+RmHIB6Zr0JOyuefFXdjfyPUUZHqPzryG/vNQS1sk0VbpWjF7HNGZt5hRSC4jb+IAZ2n3rQ12e1juY2064cWItLBom8w/dNwvJPr61mqvka+y8z07vQSB1IH1rmLzUbP/hPbOT7dD5BsJhu80bN29fwzVfxz9lutT0i2vZiLCRJ5GxKUVmCZQ5B/EVUp2VyFDVI64soPLAH60teX+ErS51jVreW8sftwWytGmmkvGjaLIPzBR94nH6V6ieTThLmVxTjyuwldV4PuzJbPaOcmLlf90/5/WuVrT8MzGLWIvR8qaivHmgy6MuWaO1oooryz0wooooAKKKKACiiigAooooAKKKKACiiigAooooAKKKKACiiigAooooAKKKKACiiigAooooAKKKKACiiigAooooAKKDUMl1bx/emQH0zQ2Fyaiqn9o2n/AD0/8dNPS9tX6TL+PFTzLuLmRYooBDDIII9qKoYVXuJ2D+TAA8x/JR6mq19d3K3yWtvEWVh88mM7Ku28KQptXJJ5Zj1J96AG20CwgsSXkb7znqamoooAKKKKACiiigAooooAoa4f9FUerisatrW1zaA+jCsWuar8RhU3Oe+Jc01v4B1qe3leGZLRijo2GU+oNeZXWteLZZbr+1nmsjb6JPFGEcjzXTbmb8cjBr2PWNPtdW0u5029Vmt7lDHIFOCQfeqWr+G9L1Vw95HKzC0a0G18fu2xkfXgc1KdkEZJHnNvqd3/AG+mo3F9qwePVLayjaI7rdYzHFlHXpli559qPAWoahJ44hhF1qKg3N8901zPugmgR2VVjU87lOK73/hDNB/tiLVPJm82Nkfy/OPlM6DCuydCwAHNK/g/RWht41jnjNvPNPFIkuHVpSfMGfQ5PFU5ILqxxPgjV38UXnifTr3ULjyrkm8tDBOVeJFcrtB7fdU49D71Qs7i+0vQfDmoW+p38k93BfTTGacuCyQvt4PYYB+tem2nhrSLSSxktrcxNZWzWsO04/dtjIb16DmmR+FdFS3063+zu8WnpKkCs+RiQEOD68E0uZdA5lc8v1efVNL0W5trDVtQd7rSLS93SzlmWd5VBKnsDnp0rsPhRrV1rlzrt1dNKrrLCjQuTiKQR4cAdvmBrUtfAnh63tJ7ZYrqRZvLUtJOWZURtyopPRQR0rX0vR9P0y8v7uzhMcl/KJrjnguBjIHam5JpibVjQq/oh/0ph6rVCtDQ1zcu3otKHxII7mxRRRXUdAUUUUAFFFFABRRRQAUUUUAFFFFABVLWdQj0+1Mhw0jcIvqaukgAk8AVwmtXrX1+8uf3a/LGPat6FLnlrsY16nJHTcrXVxJPK8877mPJJ7Cqa31mywst1CVnUtEQ4+cAZJHrxWf4zuJ7fwzem1RnuJU8mJVHO5/lH88151Pp+sx6fpulwwyR32jzXPlj7wZRGGUZHBBBK12zqcmiRxQhzatnq8d5ayeT5dzE/nqXiw4PmKO49RTft1n9mS5+1Q+S7bEk3jazZxgH1zxXmOmnUlvNA1OO0m+yaRa21vL2I80Yf5ep4K/Tmtnw7Pp+o+CpfDkwnF3HFOzIYWXaRIzKQxGM8gihVbjdKx11zrWj2szQ3OqWcMinayvMAQfSnS6tpcUQmk1G1SMv5YZpQAW9PrzXGppcY8I+HnltfPuZr6Ce5kkiDOzO2XLcdP8ACqE8dtaa3Pc6np0s+n/ab6IIsJYFmWPYAAOCcEA0OpJb/wBbAqaZ6S1xbrKYWmjEgTzCu4Z2/wB76e9T2F5t8q8s5gQQGR0OQw/qK8xc6gPFZ1eOxni09YxpSqxyyAxZwR1OHIGfY10/w91WzuvD9hp8JmFza2kazI8LJtIGOpGD+FOM1JtMmUHFXR6/o2oR6ha+YMLIvDr6H/Cr1cJo161jfJLn5Cdrj1Fd2CCARyD0rhr0uSWmx3UKnPHXcKKKKwNgooooAK4HVs/2pc56+a38676uJ8SReVrE3o+HH4iuvCP3mcuKXuozazNYu7Vbyx0m6tRcJqTSR4YAqNqFjkHr0rTrC8UWGq3GoaTf6THayy2MsjslxKUVgyFeoB9a7ZbHHHcoX+taZpV29ha6Irz2skdrbJGFQEyqWwCeFGBznrVWfU7Mpp9vH4NaWHUB5SK2xQGUlihBPQEE+lPvNA1y6OoXU1vpkkl3JA72ruWjcIpDLuxlexBq3p+galDB4eW4uUmk06Z5J2ZyTtYMAqk8nGQOfSslzP8Arz/yNfdSMmO+0eTTLq9bwTCNPtBK3mZiIJQ4OFzkZIq5J4i0LUooLN9JS6td9qsQcKVXzVJXA7bduDVK08J6xDp+p2IsdMU3iTL9rFyxdgzblBXGB2pdP8EXlheSm3lg+zNe21wilzlFQNvX824qVz6aFPk11LVn420b7N9ug090MlvI0gQLuBiZUEZ/77GO2DXRaBqcmpQzefYy2U8EnlyxSEHBwCCCOCMGuIg+Hl9CrGO4t0aWxaORdxK+dvDAj2IUAn2rq/Buk3elxX0l4sUUl3ceaIIpWkSIYxgE+pyaum5394iooW903quaL/yFrb/roKp1p+GYTLrER7JljV1HaLIgryR2tFFFeQeqFFFFABRRRQAUUUUAFFFFABRRRQAUUUUAFFFFABRRRQAUUUUAFFFFABRRRQAUUUUAFFFFABRRRQAUUUUAFUr3UI4CUT53/QVFql6UzBCfm/ib09qyaxnUtojOU+iJp7qeY/vJDj0HAqGiisW7mVwooopCJIZpYTmORl/lWnZ6krEJcAKf7w6VkUVUZOJSk0dQMYyKKxtNvTEwilOYz0P92tmumMlJG0ZXCiiiqKCiiigAooooAKKKKAIb2PzrWRO5HH1rna6isLVLfybksB8j8j/CsaseplUXUqUUUVgZBRRRQAUUUUAFFFFABWxoke2BpD/GePoKyoI2mlWNepNdHEixxrGvRRitaUdbmlNa3HUUUV0GwUUUUAFFFFABRRRQAUUUUAFFFFAGf4hnNvpMzKcMw2D8a4eut8ZMRpsQ9ZRn8jXJV6OFVoXPPxL9+woJHTijccYycUlQ313bWNq91eTpBBGMu7nAFdF7HOT7mz945+tcRf8AjS8VvE8cCxk6ZHvtC2SJCuA+foxxXQP4l0FFt2bVrZRcgmEl+GAOD+tctqej+DrKN7e51r7LORLDcy5G+YyYf5u2RkEfhWdRv7LNaaX2kOtfF+ratNEmlvawme6SFWmjLbP3JdgcHqGBFdb4Y1KXVtAs9RlQRyTR5dVOQCCQce3Fcndad4WiSbUbbxI2nq18LjzItp2StFjABHdW3fjXVaR/Zem2llpFpcoQIC8Cl8tIg5Le/XP40qfNd3YTStojT3N6mgszfeYn6mobS5gvLZLi1lWWF/uuvQ9qlrYyCu48Ozm40mFmOWUbD+FcPXWeDWJ0+Vewk/oK5sUrwudGGfvm5RRRXnHoBRRRQAVgeMLMyQJeIOY/lf8A3TW/TZUWSNo3UMrDBB7irpz5JKRFSHPFo85oq9rOnyafcleTE3Mbeo9PrVGvVjJSV0eXJOLswoooqhBRRRQAUUUUAFdX4QszFbPdOMNLwv8Auj/P6ViaLp0moXIGCIVOXb+n1rt41WNFRFCqowAOwrjxVTTlR14anrzMWiiiuE7QooooAKKKKACiiigAooooAKKKKACiiigAooooAKKKKACiiigAooooAKKKKACiiigAooooAKKKKACq9/cfZ7csPvHhfrVisbWpd1yI+yD9TUTlZEydkUSSSSTknqaSiiuU5wooooAKKKKACiiigArZ0e48yIxMfmTp7isap7CXybpG7ZwfoauErMqLszoaKKK6joCiiigAooooAKKKKACorqFbiExt+B9DUtFDVwObuIZIJDHIMH19ajro7m3juE2yL9D3FY91YTQklR5ieormnTa2MJQaKlFFFZkBRRRQAUqgswVQST0AqW3tZpz+7Q4/vHpWxZWUduN33pP73p9KuMHIuMWxum2n2dNz8yN19varlFFdKVlY2SsFFFFMYUUUUAFFFFABRRRQAUUUUAFFFFAGP4ujL6TuH8Egb+n9a4+vQb+AXVnLbn+NSPxrgHVo3ZHGGUkEe9ehhZXi0cOKjaSY2sHx1DNNosbxW8lwILuGaSONdzFFcE4HfjtW9Wf4jN4mjXEthdi1niQyBzGH4AzjB9a6J/Cznh8SOB8Raff6pK11pmk3FjA9ncNJD5XzTqZVLDn7rMMkDrxV66sbiax1pobC42S6jYyQK0R3FAseTz6YOfoaivPFer6ZpyNdXpuJrjSDdxMttwspIxnGeB6mk1Hxpqmn3kbTOr232uWKTCcqgiRgfwLE1z3grnQlN2t/XUlvbe4svFV3qk2l3NxZpqMvyxwl9wa3VQQO4yCM9qga01f/AISax1qDR5bSzsVhtBbjJZEdTvwP4lBYZP8As07TvF+r3Wq2Wjm5jjnvYbV1nMfyx7gxk+pOAAKNW8aappt+BI6tbfaLuFjs+4EChGP0Lc/Wi8VrfqFpbW6G98P73bpNvpE1jfwXECPvaa2ZE+8ejEYPWuorgNM8VarcanYi4voI4nktoGgaA/vTIgZm3j7pyRgdK7+t4O6t2MKiswrsPCMezSix/jkJ/pXIorO6ooyzHAHvXf6fbi1sorcfwKAfr3rDFStFI3wsbybJ6KKK887gooooAKKKKAIby2hu4GhnQMp/Me4rkdW0W5smLoDLD/eA5H1rtKK1pVpU/QyqUoz3PN6K7e90WwuiWaLy3/vJxWXN4YbP7m6GP9ta7Y4mD30OSWGmttTnKK3f+EZu8/6+HH41ND4YOf310Mf7C1Tr011IVCp2OcrV0nRbi8IeQGKH+8RyfpXR2WjWFqQyw+Y4/ifmtCsKmK6RN4YXrIitLeG1gWGBAqD9fepaKK427nYlYKKKKQBRRRQAUUUUAFFFFABRRRQAUUUUAFFFFABRRRQAUUUUAFFFFABRRRQAUUUUAFFFFABRRRQAUUUUAFc5dtuupW/2jXR1zU/E8g/2j/Osa2yM6gyiiisDEqa1eHT9HvL8R+YbeB5ducbtoJx+lcZY/EKX+zr2fUdJWKeCxjvYkguBIsiu21VJ/hOcda7DxDay32g39lBt82e2kjTccDcVIFcBbeANRstM1HTLFbSKDUbCHeS3Md1HjIz1KNj8DVRtrctWLt78RJ9JhZda0hLa4hvobe5WObeqxyoWDqcc4A5FWYviFZz6d4k1G3gEtro5CxOH/wCPkkdvQZ4FZ7eENb1TUF1LV7azjabUreWe2SXeqwxRsh57k56Ulz4Bu/tFzpth5dno893asWRxvWKJD0B6tvx196q0Q907rw/qMer6HZapENqXUKybc52kjkfgcj8KvVgeA9IvNC0WTSrqQSRw3MhtXyCWiY5XOOh5Nb9Q7X0JCiiikI6aFt0SN6qDTqjthi2iH+wP5VJXYtjqQUUUUwCiiigAooooAKKKKACiiigCGa1t5fvxKT6jiq7aXbnozj8avUVLin0E4plAaXB3dz+NTRWNtHyIwT6tzVmihQiugcqADAwOBRRRVDCiiigAooooAKKKKACiiigAooooAKKKKACiiigArl/FenFJPt0K/I3+sA7H1rqKR1V0KOoZSMEHvWlOo4SuRUgpxsecVHdQpc2stvJnZKhRsdcEYre1zRJLVmntlLwdSB1T/wCtWLXpxlGaujzJRlB6mLL4Z02S2NuzXGw2H2A4cZ8r8vvcdf0qJvCWkPK0kgnfcZSys42nzIwjdvQDHvW/RT5I9g55dznl8H6QtpJbK10A0cCB/MG9PJzsZTjg806bwjpEzytN9ok80T7wzjB84Dd2/wBkY9K36KOSPYOeXc5+DwlpcN7b3KSXe2Axt5Jl/du8YwjsMcsBXQUVs6Hosl0yzXKmODqAer//AFqUpRpq7GlKbsT+FNOLy/bpV+Rf9WD3PrXUUkaLGgRFCqowAO1LXmVKjnK56VOChGwUUUVmWFFFFABRRRQAUUUUAFFFFABRRRQAUUUUAFFFFABRRRQAUUUUAFFFFABRRRQAUUUUAFFFFABRRRQAUUUUAFFFFABRRRQAUUUUAFFFFABRRRQAUUUUAFFFFABWBqaeXeyehO4fjW/WdrcO6NZ1HK8N9Kzqq8SJq6MiiiiuYwCiiigAooooAKKKKACnRKXkVB1YgU2r+jQ75zKR8qdPrVRV3YaV2bKjAA9KKKK6zpCiiigAooooAKKKKACiiigAooooAKKKKACiiigAooooAKKKKACiiigAooooAKKKKACiiigAooooAKKKKACiiigArK1HQrO6JdB5Eh7qOD+FatFVGbi7pkyipKzRx114fv4ifLCTL6qcH8jVJ9OvkOGtJv8Avmu+oroWLl1Rg8LHozgU06+c4W0mP/Aau2vh+/lI8wJCvqxyfyFdjRQ8XLogWFj1ZladoVnakO48+Qd2HA/CtWiiueU5Sd2zeMVFWSCiiipKCiiigAooooAKKKKACiiigAooooAKKKKACiiigAooooAKKKKACiiigAooooAKKKKACiiigAooooAKKKKACiiigAooooAKKKKACiiigAooooAKKKKACiiigAooooAKR1DKVYZBGCKWigDnr23a2mKnJU/dPqKgrpLiGOeMxyDI/lWJeWctu3I3J2YVzThbYwlCxWooorMgKKKKACiipbe3lnfbGufU9hTGNhjeaQRoMk10NtCsEKxr26n1NR2VqltHgcufvNViuinDlNoRsFFFFaFhRRRQAUUUUAFFFFABRRRQAUUUUAFFFFABRRRQAUUUUAFFFFABRRRQAUUUUAFFFFABRRRQAUUUUAFFFFABRRRQAUUUUAFFFFABRRRQAUUUUAFFFFABRRRQAUUUUAFFFFABRRRQAUUUUAFFFFABRRRQAUUUUAFFFFABRRRQAUUUUAFFFFABRRRQAUUUUAFFFFABRRRQAUUUUAFFFFABRRRQAUUUUAFFFFABRRRQAUUUUAFFFFABQQCMEZFFFAFK402CQ7kzGfbpVKTS7hfulHH1xW1RUOnFkuCZg/2fdf8APP8AUU9NMuWPzBV+prboqfZRF7NGfBpcanMrl/YcCryIsahUUKPQU6itFFLYpJIKKKKYwooooAKKKKACiiigAooooAKKKKACiiigAooooAKKKKACiiigAooooAKKKKACiiigAooooAKKKKACiiigAooooAKKKKACiiigAooooAKKKKACiiigAooooAKKKKACiiigAooooAKKKKACiiigAooooAKKKKACiiigAooooAKKKKACiiigAooooAKKKKACiiigAooooAKKKKACiiigAooooAKKKKAEJHqKNy/3h+deFfE28vIvG+oRxXlzGgKYVJmAHyjsDXN/2hqH/QQvP+/7/wCNAH0zuX+8Pzo3L/eH518zf2hqH/QQvP8Av+/+NH9oah/0ELz/AL/v/jQB9M7l/vD86Ny/3h+dfM39oah/0ELz/v8Av/jR/aGof9BC8/7/AL/40AfTO5f7w/Ojcv8AeH518zf2hqH/AEELz/v+/wDjR/aGof8AQQvP+/7/AONAH0zuX+8Pzo3L/eH518zf2hqH/QQvP+/7/wCNH9oah/0ELz/v+/8AjQB9M7l/vD86Ny/3h+dfM39oah/0ELz/AL/v/jR/aGof9BC8/wC/7/40AfTO5f7w/Ojcv94fnXzN/aGof9BC8/7/AL/40f2hqH/QQvP+/wC/+NAH0zuX+8Pzo3L/AHh+dfM39oah/wBBC8/7/v8A40f2hqH/AEELz/v+/wDjQB9M7l/vD86Ny/3h+dfM39oah/0ELz/v+/8AjR/aGof9BC8/7/v/AI0AfTO5f7w/Ojcv94fnXzN/aGof9BC8/wC/7/40f2hqH/QQvP8Av+/+NAH0zuX+8Pzo3L/eH518zf2hqH/QQvP+/wC/+NH9oah/0ELz/v8Av/jQB9M7l/vD86Ny/wB4fnXzN/aGof8AQQvP+/7f40f2jqH/AEELz/v+3+NAH0zuX+8Pzo3L/eH518zf2jqH/QQvP+/7f40f2hqH/QQvP+/7f40AfTO5f7w/Ojcv94fnXzN/aOof9BC8/wC/7f40f2jqH/QQvP8Av+3+NAH0zuX+8Pzo3L/eH518zf2hqH/QQvP+/wC/+NH9o6h/0ELz/v8At/jQB9M7l/vD86Ny/wB4fnXzN/aOof8AQQvP+/7f40f2hqH/AEELz/v+/wDjQB9M7l/vD86Ny/3h+dfM39oah/0ELz/v+/8AjR/aGof9BC8/7/v/AI0AfTO5f7w/Ojcv94fnXzN/aGof9BC8/wC/7/40f2hqH/QQvP8Av+/+NAH0zuX+8Pzo3L/eH518zf2hqH/QQvP+/wC/+NH9oah/0ELz/v8Av/jQB9M7l/vD86Ny/wB4fnXzN/aGof8AQQvP+/7/AONH9oah/wBBC8/7/v8A40AfTO5f7w/Ojcv94fnXzN/aGof9BC8/7/v/AI0f2hqH/QQvP+/7/wCNAH0zuX+8Pzo3L/eH518zf2hqH/QQvP8Av+/+NH9oah/0ELz/AL/v/jQB9M7l/vD86Ny/3h+dfM39oah/0ELz/v8Av/jR/aGof9BC8/7/AL/40AfTO5f7w/Ojcv8AeH518zf2hqH/AEELz/v+/wDjR/aGof8AQQvP+/7/AONAH0zuX+8Pzo3L/eH518zf2hqH/QQvP+/7/wCNH9oah/0ELz/v+/8AjQB9M7l/vD86Ny/3h+dfM39oah/0ELz/AL/v/jR/aGof9BC8/wC/7/40AfTO5f7w/Ojcv94fnXzN/aGof9BC8/7/AL/40f2hqH/QQvP+/wC/+NAH0zuX+8Pzo3L/AHh+dfM39oah/wBBC8/7/v8A40f2hqH/AEELz/v+/wDjQB9M7l/vD86Ny/3h+dfM39oah/0ELz/v+/8AjR/aGof9BC8/7/v/AI0AfTO5f7w/Ojcv94fnXzN/aGof9BC8/wC/7/40f2hqH/QQvP8Av+/+NAH0zuX+8Pzo3L/eH518zf2hqH/QQvP+/wC/+NH9oah/0ELz/v8Av/jQB9M7l/vD86Ny/wB4fnXzN/aGof8AQQvP+/7/AONH9oah/wBBC8/7/v8A40AfTO5f7w/Ojcv94fnXzN/aGof9BC8/7/v/AI0f2hqH/QQvP+/7/wCNAH0zuX+8Pzo3L/eH518zf2hqH/QQvP8Av+/+NH9oah/0ELz/AL/v/jQB9M7l/vD86Ny/3h+dfM39oah/0ELz/v8Av/jR/aGof9BC8/7/AL/40AfTO5f7w/Ojcv8AeH518zf2hqH/AEELz/v+/wDjR/aGof8AQQvP+/7/AONAH0zuX+8Pzo3L/eH518zf2hqH/QQvP+/7/wCNH9oah/0ELz/v+/8AjQB9M7l/vD86Ny/3h+dfM39oah/0ELz/AL/v/jR/aGof9BC8/wC/7/40AfTO5f7w/Ojcv94fnXzN/aGof9BC8/7/AL/40f2hqH/QQvP+/wC/+NAH0zuX+8Pzo3L/AHh+dfM39oah/wBBC8/7/v8A40f2hqH/AEELz/v+/wDjQB9M7l/vD86Ny/3h+dfM39oah/0ELz/v+/8AjR/aGof9BC8/7/v/AI0AfTO5f7w/Ojcv94fnXzN/aGof9BC8/wC/7/40f2hqH/QQvP8Av+/+NAH0zuX+8Pzo3L/eH518zf2hqH/QQvP+/wC/+NH9oah/0ELz/v8Av/jQB9M7l/vD86Ny/wB4fnXzN/aGof8AQQvP+/7/AONH9oah/wBBC8/7/v8A40AfTO5f7w/Ojcv94fnXzN/aGof9BC8/7/v/AI0f2hqH/QQvP+/7/wCNAH01RWf4ZZm8N6YzMWY2cRJJySdgrQoAKKKKACiiigAooooAKKKKACiiigDwL4pf8j1qH1T/ANBFczXTfFL/AJHrUPqn/oIrmaACrWkWy3mq2tpIxVJplRiOuCaq1Pp9y1nfwXaKGaGRXAPfBpoGdatn4d1LX4tKhs5LOaK9aFlRywliUHJJPQ5FWtH0nQ9YnsLsacLWGWSeGSESkqdi5Vs9QazH8Sabb6hDeadpUiym6NzO0zAtkg5RSOg5NPh8TabZyW8NhY3K2kXnOfMYFy8i4/IZpAadn4Ysbe80+0urITyst1vG4jzdmNh9uDVGTT7SSS/hufD66bLb6dJOq+cXy38Lfhg1FH4vVo9O+0W8rzWtrLAzKfv7lAU/hjmsXRNUFjHfrOsszXVo9up3Z2k9zntQB0uraVorpf2dvp/2eezsY7oTrKTvJUEgg/WneJdLs7B1ij8Nqlu7RIt557dWxn5fzFUNT8TafNBctZ2Fwt5dWyW0skjjaEUAHAHc4pms63ol/cG9+yakt38hAMo8sFQB938KANfX/DumaOuqXxsRPbIYXgQyEAZYh1zWJ40XS7eKyisdLS1eeBLhpBKzcMD8uD/OpdW8Vi/0vVbDyJfLu51mgJP+rHGQfyrH1/Uo9SezaONk+z2qQHd3K96AM2iiigAooooAKKKKACiiigAoop2x9hfY20HBbHFAG14Ht7e58QxR3UCTx+XIxRxkEhSRXRaNY6dqM+maiul20bXVrcF7fJ8oun3Tz0rk/D2oPpGox6h9lM6AMm05AbIx1rUi8TeTdwmPSEjsraCSFbYOej/eJY80AbGnafaX+oX1nqmnadYmOzyr2zblUs2A2c9RU82gaTYCxVoIrt7a2uJJz2llQDg+wJ/SuYk1i0t7e5hsdFFil3bmE/vGOeQQwz9KksfENzaRWdvJYmZYElWVXJzKknX6fWgDYNrpa2J8Qf2Xbljpwn+zHPlCTzNucfTtUvh6007VIL+603RrWRjNCoiuW2qmQd+0+npWJ/wlCGYwnS4zpv2YWwtfMOdm7dnd65ptz4mum86OCzS2dp4ZIgn/ACzEYwox3+tAGt4f0TSbvxPq6qgk0+HMMOckB3O0Y+hzVTQpLWDRNWS60eynn01Rh5FO5yXwc1Bd+J7uMTtYWb6c9zcieVlP3iB93p0zk/jVW41p5pdYEdjsOphdygk+WQQSfxoA35rTTbKxk1X+zbeZ4dNt5FicHYXkYgsR3NchrMllNqUsunwvBbtgrG38JxyB7ZrZh8SM/wDo1xpYuLb7JHbSw7iC2w5DZHTmsnWbi41LUpbtrTyS2MRohwqgYH/66GBQopyI7ttRGY+gGTTaACiiigAooooAKKKKACiiigDofB+gJrUGoySMy+RD+5wcbpT90e/Q1LpumaHHo1lcavJcJJftIqSowCQBO5Hfk07w/wCJINF0q2gghWWZrvzbkumcIOBt9+tWJNW8M3EUcd2ly0VnPNJBEE4mVzkKT/Dg0MEQrZeGz4aOoi3v2lEwtsiUbS+M7sY6e1O13w9Yw2+pDTxMbiynhBVnzmN1Ht/eNZialajww2nYZZjfi4CgZATGMZrYs/E1hD4yvNRkV5LC5iCMpXkkKMcfUUAWD4c0aE36ta3949kkKyJBINzSMPmxx0GRXI6sLVdQlWzt57eJTjy5zl1PfNb+i69a+Vq4vr68s5r6dZVmt1ywwxJH9KwNXa2bUJWtLme5jY7vNmXDse+aAKlFFFABRRRQAUUUUAFFFFABRRRQAV2+oadaWXh61u4/Da3Ub2ayS3Xnsuxzx0/KuIrpbzWNEvtOtYrq11Lz7e2EAMcoEZIzyR9TQHU3b/wrp8Vqb2O3BhbSi5G4/JOFBDfjnp7VS1/RdPt9KvY4NJnQ2ccZW9ViwkcqrMGHQDDVA3jAeTe24t5fJubFLcKSPlkVdu76U298UWM9rOVs7kXN4kcV1mTMYVcAlR6kCgESal4btotJ0J0BWaaRI7wg8jzOV+nGRVy+0XTWuoFXRprWKPURbCQMWSePdtJJ7HI7VRu/GUly14stuTAZI5LNNoBiKEEZPfgUtz4qsfMRrOzulEl6t5ciSQNhgc7U9BmmBoS6VYjxJaabceGVtLeW5dVl89j5qKD27Z4NYXiO1019FttVsLM2Ra5kt3iEhdTtGQwJq0uvaHDrkWrW9nqZmWdpXEkwZcNnIA7daztf1azutPg0/TbSaC2jleYmZ9zM7denapAxKKKKYBRRRQAUUUUAFFFFAHTeDLGxurW8lksV1G8jKCO1MuzKH7zD1I9KkvNM0tdNuJ7WGXC6qsCGXKuIyBlSPrWb4e1DTrSOaHUbSWRXZXSaBgssbKc4B9D3rU/4SixvJ7z+1LCYwzXS3UQhcBlZRgA565AFMDci8O6X5l6seircqmpNAT55TyYtqnOc9smotM8P6PJZJt08XkDXk0Ul4Z9hijU8P6Gub1nxD/aWm3EBieKWe+a6JVvlClQNv6VUutTWbw5ZaWiSK0Esjs2flYN2qQOksNH0QLYac9qbh9QjmkF35hBTaSFwOnap30DTDoEc0mm+TH/Z/nNfiYjEuOF2nrn+tZGl+JLK2sbNp7GeS+sIpIrd1cCMhs/eHtmhPE0DIltcWsslm1gLWZMjlxyHX6GmwRYQaJJ4ZtLwaHGs09yLUt5zcHbnf/8AWp+s6FYzrf2+mWvl3NnqawkBicxPgL19DWHFqscehWun+U5aC9+0F+xGMY+taeneLEs/E+paqtu7QXgJERIyrcFT+BFAjYTR9Lb+1P7P0JdRa0uY7dU85lzhfnbOfWuG1Ro21Gfy7UWihseSGLbCOCMn3rX0fWbCPSrux1SG8k+0XAnL28gQ5APf8axr9rV7yRrNJUtyfkErZYcdz9aBkFFFFABRRRQAUUUUAfSXhf8A5FnS/wDrzh/9AFaNZ3hf/kWdL/684f8A0AVo0AFFFFABRRRQAUUUUAFFFFABRRRQB4F8Uv8AketQ+qf+giuZrpvil/yPWofVP/QRXM0AFTWVzJZ3cV1Ds8yNty713DPuO9Q0UAemR3klx4o021eO0WNtO+0kmFQBIY25Pt7VlWa3GqeL9Pgu7rT7+K2Vp2aziwuBzg8cngVhw+JLyPVbfUfs9u0kFsLYIwO1k2leffBp0niWYRzLaabY2LyxGJpLdWVgCQeOevFAHQ3duuj6j4i1K3t41lSCOe28yMER+YRnj161Fbxwa1pGqzPFa6UzT2zM0wwucHJGBxu64rEg8U3yCNJ7e3uo1t/s8izAnzk3ZG456g96hv8AxFfXsN1DNHDsuJI3IUY2CMYVV9uaAO4uV+zy621tcadZutxbqstzGDGB5XIHHeo/DBuL7TjKZtMMsmoMsxaAFZkVBkIMegzXKjxbdM92bjTrC5W6dHdJVYqCi7Rjn0qu3iO7HlC2t7a1WK6F0ixAgK23GOvT/GgDpPDtxYstxBpcVtDLJfviK6j4uIucRKx6H2rh79dl9cJ5Jg2ysPKznZz938Olbdt4ruoZZn+wWTrJP9ojRlJEMvdl5rCuJpLi4knmbdJIxd29STk0AR0UUUAFFFFABRRRQAUUUUAFd7pk8lx4bgsrVUjcWUpeyniwtyOcyq+Oo/pXBVq2/iHVbfSzp0cyCHaUVigLqp6qG6gGjoB0Wt3t5Cw0m3tVnsBp9u5TYMQkgEyZxnOf51r6laWP2zXNtylw813biaHy8eX844z3zXDv4i1Z9NXT2nTygoTcIxvZB0Ut1I9qjm1zUpnvHeZQ14yvMVTGSpyCPSjqB3tq51LUbiO+SOZLTWkjt1KABEw3yjHbgVBpNxNqNrbXt6RLcCS+iEhQA7BEcDj0rkL3xPrN2YGkuERoZBKDFGFLOOjNjqae/irWWvYboSwK8IYIiwgJ8wwxK9yaAMWL76fUV2N+P+LrR/Lx9qj7cdBXN6tq15qbxPdLbgxZ2+VCE6+uOtaEvi/W5XDu1mXDBg4tl3ZHTnrQDNfUmm1fxNaaV/bR1CBrti8fkBPJCt0zjnjP5Vr38TWvi651SCPyTPpUsijAO104+nYVx8vivWJH35tEfDfOlsqt8wweR9ar6b4h1TT4YYbaSLZCHCB4w2A/3hz24oA7XT5mkji1Ka4W1uptFd5roRAkESAByuOTiofDl3PdvrDHXwzD7PHFfGADGWPG3HqcVyieJ9YW/e986FpHi8kq0IKBM52hegqO81/UrqOeORoES4VVkEUITIU5HT3NAHXfbYbfXNcWJX0xzLEn2zyAyqw6hh2DmuP8VRzR+Ir5biCKCTzSWSI/IM9x9etTx+KNYS8e6MsLvJGqSB4QyuF+6SD1I9ay725nvLqS6uZDJNK252Pc0AQ0UUUAFFFFABRRRQAV1XgiOzktbpRb2dzqRdBFFdHCtH/EFzxurla19B1eDT4Zra809L2CR1kA37GV16EN6e1AHQ6bNYxvrsH9g2yrYxvPEtymZFO4Da3sMnFOsbOxuNW0JnsoAtzYSyyIF+UtlsflWA3iGaS71e6mt1Z9ShMRw2BGMjGPXgCrFh4o+y6fBGdPjkvbWFobe5LkbEb1XueTR0GbVna6dcW2l6VJptsRdaW07XAGJQ4zg5/CmapCbPw5Z3FvpOkPC1gjyySkCbcepAzk9qyovFSw6fbxxaXGLy3tTax3TSk4U5yduOvNR3OvabdWNvDd6EJZ4LYQJN9pI4HQ4x70MSOp1XQdPt7W51KC1gaNdM+ZNvCSjaQfqQazbm60qSx0KS80qxt4L52Ny8SEFQr449j3rMm8XXEkeoQ/ZQIry1SAr5n3Coxv6fpVEa5IsOkolum7TSxUsdwky2eR2p9Q6Gn44gijt7eUabbwM0riOe0IMMsfYf7wrla2te1yLULKOxs9PWytlmadlEhctI3U+w56Vi0gCiiigAooooAKKKKACiiigArt/CLSReD5poLvTrOX7dt828j3KRsHA4NcRVz+0Zv7FOk7E8kz+fu/i3Yxj6UAdl4Q07+1LDWrq7jSWW9ZreN44/lVgpJYeg+7U2i2GjT+GdHbVCsM1u8kx+UZkCyEFD684rkbXX7+1trC3tysSWUplXaSPMYnPzetN1LW7i+W2V4YY1tpXlQID1ZtxB9s0Ad40EH9rgeRFj+3kXGwdPK6fSuT8Joj+IdQVkVgLe5IBGcfKaYfFmoG6Fx9ntt32wXmMHG8Ltx16YobxTLvaSHSdNt5GV1Z4kYEhlIOeffNAG7r9xPZ6DaeReaXHG2nxb7Z4gZ3yuCQcUzxDJHdeHLg2Vvay2UUUW2IJsns24yzcZYH196wp/Erz2UdvPpOnStHAIEmZG3hQMA5z1pt94mvbvTXtHt7ZJJUWOe4Vf3kqr0B/Khguhh0UUUAFFFFABRRRQAUUUUAFFFFABXpvhLTbW80LQJtkX2mCV5SCo+ePeQ2fXGRXmVbeneJr+w/s/yEi/0ESBMg/OHOSGoA6zTrf/Q7Kxt4tPMVzBPJPFOMNM29gMNgnjFRWQiWOx0X7Nbm0n0mSeUGMFjIATu3de1c3aeKb63sxCLe1eWMOIJ2Ql4Q5JYL+ZpIPFF9Fpq2gt7ZpUhaCO6K/vVjPVR2oA3r+SO68LypY29rLbRWSFrYpsnt34zLnHzA/wBa4StybxNeyaWbM29sJGhFu9yF/etEOik9Kw6OodAooooAKKKKACiiigAooooA+kvC/wDyLOl/9ecP/oArRrO8L/8AIs6X/wBecP8A6AK0aACiiigAooooAKKKKACiiigAoopG+6fpQB434s/4QnVvEN3fT+KJbeVm2vGLRmCleDz+FZX9m+A/+hwm/wDANq5DV/8AkLXv/XxJ/wChGqtAHc/2b4D/AOhwm/8AANqP7N8B/wDQ4Tf+AbVw1FAHc/2b4D/6HCb/AMA2o/s3wH/0OE3/AIBtXDUUAdz/AGb4D/6HCb/wDaj+zfAf/Q4Tf+AbVw1FAHc/2b4D/wChwm/8A2o/s3wH/wBDhN/4BtXDUUAdz/ZvgP8A6HCb/wAA2o/s3wH/ANDhN/4BtXDUUAdz/ZvgP/ocJv8AwDaj+zfAf/Q4Tf8AgG1cNRQB3P8AZvgP/ocJv/ANqP7N8B/9DhN/4BtXDUUAdz/ZvgP/AKHCb/wDaj+zfAf/AEOE3/gG1cNRQB3P9m+A/wDocJv/AADaj+zfAf8A0OE3/gG1cNRQB3P9m+A/+hwm/wDANqP7N8B/9DhN/wCAbVw1FAHc/wBm+A/+hwm/8A2o/s3wH/0OE3/gG1cNRQB3P9m+A/8AocJv/ANqP7N8B/8AQ4Tf+AbVw1FAHc/2b4D/AOhwm/8AANqP7N8B/wDQ4Tf+AbVw1FAHc/2b4D/6HCb/AMA2o/s3wH/0OE3/AIBtWT8PtDtfEGsS2N20iKLdnUo2CGGMfhWjZeC3i8P67qGqiWOSyWRbdVOAzIMlj6jpQBL/AGb4D/6HCb/wDaj+zfAf/Q4Tf+AbVXl8N6avibw/pwM/k6hBHJN843Zbrg44qrq2hWNr4bvdQiM3nQ6o1qmWBGwE9RjrQBpf2b4D/wChwm/8A2o/s3wH/wBDhN/4BtVDwHpvhzV7hdO1Jb/7dI7FGiYCPaBnnjr1qdtH8O3lprdxpgv1XT7cFRM4yZNxB6DkYxQBY/s3wH/0OE3/AIBtR/ZvgP8A6HCb/wAA2qU+F/DkH2bSLu6u49UubT7QtycCBTgnb+lQeHNJ8IX2j3dxcLqnn6dB5l2UdQrHJB2cc9KAHf2b4D/6HCb/AMA2o/s3wH/0OE3/AIBtVXwd4c07xHrOpLCblLCGMmAswD7j93dx9apeHdCiv9N1x50mN1YxjyUQ4y+4jBGOelAGv/ZvgP8A6HCb/wAA2o/s3wH/ANDhN/4BtVLUdA0zTbrSNHuHmk1S4lQ3mxxsiVj90DH3qlh8N6c/iPxDp7faPJ0+CSSD5xnKjjJxzQBY/s3wH/0OE3/gG1H9m+A/+hwm/wDANqXTPDfh5IdJsdTmvTqWrRCSJ4seXFn7oI71latoFvYeFXvmaRryLVHs2O75Cqg849cigDU/s3wH/wBDhN/4BtR/ZvgP/ocJv/ANqzvCWlaJcaFqeq60Lwx2bIALdgDhvYitO28JaTN4k0yOKe5l0rUbZ54skLIu0cgnFADf7N8B/wDQ4Tf+AbUf2b4D/wChwm/8A2rPuo/Bs7x2umR6uty86R5mZduN2D29K19U8K+HZZ9V03SZdQi1DTozK3nkNG4AzjIFAEH9m+A/+hwm/wDANqP7N8B/9DhN/wCAbVzng/T7fVvEdlYXW8QzvhthwcY7GtyTwnby+EdQ1S0843NneSJtLZBiU46Y645oAn/s3wH/ANDhN/4BtR/ZvgP/AKHCb/wDapZPCOkPqV3psDXP2kaYl1bZkB3PjLA8cjpWLo+hWtx4SudVujIJ3uUtrMBsKXPUnjkc/pQBq/2b4D/6HCb/AMA2o/s3wH/0OE3/AIBtUt54W8PPJqGi2M97/a1hbmZ5Xx5UhAyQB261z3irSrTTbLRJrXzd17ZCeXe2fmOOnoKANz+zfAf/AEOE3/gG1H9m+A/+hwm/8A2rH1TR7NfB2m63Y+aXklaC6VmyA46Y44/+vXQQeE9Di1aLT7w3heHTDd3eyQZD8cDj60AV/wCzfAf/AEOE3/gG1H9m+A/+hwm/8A2qnb2vg7U9T0+x0uPVkee4VJDOygbD1xgda1bD4fbvGF3Y3JmGlwp5iSKcM4P3RnHXOc/SgCt/ZvgP/ocJv/ANqP7N8B/9DhN/4BtUVrpHhe08NxaprC6k7S3UsCi3cfwk4yCPQU/R/Dei+ILbWJtH+2p9mjU2omYZL4JIYAc9OKAHf2b4D/6HCb/wDaj+zfAf/Q4Tf+AbVVbSfDun6dot5qy6gVvreRpRCwyJAwAxkcDrTfH2l+HdFl/s/T1v/tw2OxlcGPYRn060AXP7N8B/9DhN/wCAbUf2b4D/AOhwm/8AANq4aigDuf7N8B/9DhN/4BtR/ZvgP/ocJv8AwDauGooA7n+zfAf/AEOE3/gG1H9m+A/+hwm/8A2rhqKAO5/s3wH/ANDhN/4BtR/ZvgP/AKHCb/wDauGooA7n+zfAf/Q4Tf8AgG1H9m+A/wDocJv/AADauGooA7n+zfAf/Q4Tf+AbUf2b4D/6HCb/AMA2rhqKAO5/s3wH/wBDhN/4BtR/ZvgP/ocJv/ANq4aigDuf7N8B/wDQ4Tf+AbUf2b4D/wChwm/8A2rhqKAO5/s3wH/0OE3/AIBtR/ZvgP8A6HCb/wAA2rhqKAO5/s3wH/0OE3/gG1H9m+A/+hwm/wDANq4aigDuf7N8B/8AQ4Tf+AbUf2b4D/6HCb/wDauGooA7n+zfAf8A0OE3/gG1H9m+A/8AocJv/ANq4aigDuf7N8B/9DhN/wCAbUf2b4D/AOhwm/8AANq4aigDuf7N8B/9DhN/4BtR/ZvgP/ocJv8AwDauGooA7n+zfAf/AEOE3/gG1H9m+A/+hwm/8A2rhqKAPqTw41s2gWH2OYz24t0WOQrjeoUAHHbpV+sTwF/yJmkf9eqfyrboAKKKKACiiigAooooAKKKKACkb7p+lLSN90/SgD5X1f8A5C17/wBfEn/oRqrVrV/+Qte/9fEn/oRqrQAUUUUAFFFFABRRRQAUUUUAFFFFABRRRQAUUUUAFFFFABRRRQAUUUUAFFFFABRRRQAUUUUAdf8ACtius3zK20iwlIPocVsab4kvPEHh3XvtPyi30bZjP3n53N+PFedxSyREtFK8ZIwSrEZHpRHLJGrrHK6K42uFbAYeh9aAPUrfT7q/13wtrVqqyWFvaJ50wYYjKjkGs5rC613wbqMelRfaGfWZJVAIGVyeefrXAJdXMcDQR3MyQt96NZCFP1FLDd3UCbILqeJc52pIVGfwoA67wPpd9pHj+xttQgMEpR3Ckg8bT6Unhz/kB+Mf+uR/9DNckbq6aYTNdTGUDAcyHcB9aYs0qq6rK6q/3wGIDfX1oA9U0SwvZbWzsdRNvq3h6Wy8xruVQGtzg/KD144H/wCquY8GBF0LxesbbkFkQh9Rk4/SuUW6uFtzbrczLCTkxiQ7T+HSmpLJGrrHK6K4w4ViAw9D60Aeg+Ebuw8O+DYL3UJLiNr+9Dp5CgsVj9c9s5zWvasNA1rxXqMMayIbeO7hXPDbsn+deTvLI6JG8rsifcUsSF+g7U43VyylWuZiCoUgyHBUdB9KAO81q3i1LVfD/i2zUCO8uIo7pR/BKGA/X+grbk1q4u9c8UaXJDarFbWsux0jw7cdz3615OlxOkflpPKqbt20OQM+uPWgXFwHeQXEodxh23nLD3PegD0200+61HUPB+r2aLLZWtugnlDDEZU5INV9R0+71/whdrpMX2ktrs0owwGUweefqK87jurmKFoY7mZIn+8iyEKfqKWG7uoU2Q3U8SZztSQqP0oA7vQ/D2rxeE9f0h7Mi9kMLJFuGSMn/CtjS0Np4k8MaXIyG7tNPmEyBgdhbkA/lXlwv74MWF9chj1Pmtk/rUaTzJMZknkWU9XDkN+dAHd67D4nuLqwn1XR7W0toLxCJIUCk5bAzg810GuX1xrB8TaBatHBewYeIxqA08eBuUnuf8a8nkvryRdsl5cOM5w0pIz+dNW5uFnM63EolPWQOdx/GgDc+HHHjbTM8fvT/I12elaqmk6EZpsG2l1yaG4U9CjZB/xry2OWSOQSRyMjg5DK2Dn60rTTNH5bTSMm7dtLHGfXHrQB6N4qv00f4o6dcK2IEhijbnjYcg/pUPxBktdJv9H0O2bbb285u5fqz8fkM/pXn8sskrBpZXkYDALMSQPSkllkmffNI8jdNzsSf1oA9Xlsbiy8VeIdfuAiabNZP5U+4bX3KMY/KsbxJ4e1fWNF8Ny6daGdItNRXIYDB49a4R7q5eBbd7mZoV+7GZCVH4dKel/fIgRL65VQMACVgAPzoA7v4bQJOdT8L6ouwxSpcBSejxsNw/l+tSeENRl1Tx/rl/AqyM9tKIFboQCAo+hx+teeLcTrK0qzyLI2dzhyCc9cmkhmmgffDNJE2MZRipx+FAHoSweI5PFWhXmtaVbWUcd0I1MKBQSx74PtWlovia9uvGcegOf3cN5cMXz99drbV/A5/SvL3vr1yu+8uG2nK5lJwfUVGs8yzecs0iy9d4YhvzoA9Q0dtZXwXB/Yun217L9vn3rMgYKu48jJqr4fn1PQbDxLfXlutveJJFcNEuAuGYkgD0xmvPYr28iXbFeXEa5zhZSBmmvdXLh99zM2/AfdITux0z60Ad58WntZLfQZbLAt5EkkjA9GKt/Mmsr4r/8AI4P/ANe8X/oNcs8sjoiPK7KnCAsSF+npRLLJM++aV5Gxjc7En9aAGUUUUAFFFFABRRRQAUUUUAFFFFABRRRQAUUUUAFFFFABRRRQAUUUUAFFFFABRRRQAUUUUAFFFFABRRRQB9MeAv8AkTNI/wCvVP5Vt1ieAf8AkS9I/wCvVP5Vt0AFFFFABRRRQAUUUUAFFFFABRRRQBz0vgjwpJI8kmiWzO7FmJ3ck9e9N/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AB7/ABro6KAIrO2gs7WK1tYxFDEoVEHRQO1S0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9k=" id="183" name="Google Shape;183;p7"/>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4" name="Google Shape;184;p7"/>
          <p:cNvSpPr/>
          <p:nvPr/>
        </p:nvSpPr>
        <p:spPr>
          <a:xfrm>
            <a:off x="0" y="3"/>
            <a:ext cx="12192000" cy="49287"/>
          </a:xfrm>
          <a:prstGeom prst="rect">
            <a:avLst/>
          </a:prstGeom>
          <a:solidFill>
            <a:srgbClr val="C4CD21"/>
          </a:solidFill>
          <a:ln>
            <a:noFill/>
          </a:ln>
        </p:spPr>
        <p:txBody>
          <a:bodyPr anchorCtr="0" anchor="t" bIns="45700" lIns="45700" spcFirstLastPara="1" rIns="45700" wrap="square" tIns="45700">
            <a:noAutofit/>
          </a:bodyPr>
          <a:lstStyle/>
          <a:p>
            <a:pPr indent="0" lvl="0" marL="45720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Helvetica Neue"/>
              <a:ea typeface="Helvetica Neue"/>
              <a:cs typeface="Helvetica Neue"/>
              <a:sym typeface="Helvetica Neue"/>
            </a:endParaRPr>
          </a:p>
        </p:txBody>
      </p:sp>
      <p:sp>
        <p:nvSpPr>
          <p:cNvPr id="185" name="Google Shape;185;p7"/>
          <p:cNvSpPr txBox="1"/>
          <p:nvPr>
            <p:ph idx="1" type="body"/>
          </p:nvPr>
        </p:nvSpPr>
        <p:spPr>
          <a:xfrm>
            <a:off x="1991544" y="1556793"/>
            <a:ext cx="8229600" cy="45259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t/>
            </a:r>
            <a:endParaRPr sz="2000">
              <a:latin typeface="Arial"/>
              <a:ea typeface="Arial"/>
              <a:cs typeface="Arial"/>
              <a:sym typeface="Arial"/>
            </a:endParaRPr>
          </a:p>
          <a:p>
            <a:pPr indent="0" lvl="0" marL="0" rtl="0" algn="l">
              <a:lnSpc>
                <a:spcPct val="90000"/>
              </a:lnSpc>
              <a:spcBef>
                <a:spcPts val="1000"/>
              </a:spcBef>
              <a:spcAft>
                <a:spcPts val="0"/>
              </a:spcAft>
              <a:buClr>
                <a:schemeClr val="dk1"/>
              </a:buClr>
              <a:buSzPts val="2000"/>
              <a:buNone/>
            </a:pPr>
            <a:r>
              <a:t/>
            </a:r>
            <a:endParaRPr sz="2000">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t/>
            </a:r>
            <a:endParaRPr/>
          </a:p>
        </p:txBody>
      </p:sp>
      <p:sp>
        <p:nvSpPr>
          <p:cNvPr id="186" name="Google Shape;186;p7"/>
          <p:cNvSpPr/>
          <p:nvPr/>
        </p:nvSpPr>
        <p:spPr>
          <a:xfrm>
            <a:off x="1596997" y="1559209"/>
            <a:ext cx="9144000" cy="552432"/>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595959"/>
              </a:solidFill>
              <a:latin typeface="Helvetica Neue"/>
              <a:ea typeface="Helvetica Neue"/>
              <a:cs typeface="Helvetica Neue"/>
              <a:sym typeface="Helvetica Neue"/>
            </a:endParaRPr>
          </a:p>
        </p:txBody>
      </p:sp>
      <p:sp>
        <p:nvSpPr>
          <p:cNvPr id="187" name="Google Shape;187;p7"/>
          <p:cNvSpPr/>
          <p:nvPr/>
        </p:nvSpPr>
        <p:spPr>
          <a:xfrm>
            <a:off x="1394008" y="1017408"/>
            <a:ext cx="9144000" cy="552432"/>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595959"/>
              </a:solidFill>
              <a:latin typeface="Helvetica Neue"/>
              <a:ea typeface="Helvetica Neue"/>
              <a:cs typeface="Helvetica Neue"/>
              <a:sym typeface="Helvetica Neue"/>
            </a:endParaRPr>
          </a:p>
        </p:txBody>
      </p:sp>
      <p:sp>
        <p:nvSpPr>
          <p:cNvPr id="188" name="Google Shape;188;p7"/>
          <p:cNvSpPr/>
          <p:nvPr/>
        </p:nvSpPr>
        <p:spPr>
          <a:xfrm>
            <a:off x="2589420" y="684987"/>
            <a:ext cx="9144000" cy="552432"/>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595959"/>
              </a:solidFill>
              <a:latin typeface="Helvetica Neue"/>
              <a:ea typeface="Helvetica Neue"/>
              <a:cs typeface="Helvetica Neue"/>
              <a:sym typeface="Helvetica Neue"/>
            </a:endParaRPr>
          </a:p>
        </p:txBody>
      </p:sp>
      <p:sp>
        <p:nvSpPr>
          <p:cNvPr id="189" name="Google Shape;189;p7"/>
          <p:cNvSpPr txBox="1"/>
          <p:nvPr/>
        </p:nvSpPr>
        <p:spPr>
          <a:xfrm>
            <a:off x="5212894" y="2155368"/>
            <a:ext cx="6136854" cy="235115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2000"/>
              <a:buFont typeface="Calibri"/>
              <a:buNone/>
            </a:pPr>
            <a:r>
              <a:rPr b="0" i="0" lang="no-NO" sz="2000" u="none" cap="none" strike="noStrike">
                <a:solidFill>
                  <a:schemeClr val="dk1"/>
                </a:solidFill>
                <a:latin typeface="Calibri"/>
                <a:ea typeface="Calibri"/>
                <a:cs typeface="Calibri"/>
                <a:sym typeface="Calibri"/>
              </a:rPr>
              <a:t>“Learning how to engage in dialogue with people whose values are different from one’s own and to respect them is central to the democratic process and essential for the protection and strengthening of democracy and fostering a culture of human rights.”</a:t>
            </a:r>
            <a:endParaRPr b="0" i="0" sz="2000" u="none" cap="none" strike="noStrike">
              <a:solidFill>
                <a:schemeClr val="dk1"/>
              </a:solidFill>
              <a:latin typeface="Georgia"/>
              <a:ea typeface="Georgia"/>
              <a:cs typeface="Georgia"/>
              <a:sym typeface="Georgia"/>
            </a:endParaRPr>
          </a:p>
        </p:txBody>
      </p:sp>
      <p:sp>
        <p:nvSpPr>
          <p:cNvPr id="190" name="Google Shape;190;p7"/>
          <p:cNvSpPr txBox="1"/>
          <p:nvPr/>
        </p:nvSpPr>
        <p:spPr>
          <a:xfrm>
            <a:off x="5202517" y="4623880"/>
            <a:ext cx="6442082" cy="31265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chemeClr val="dk1"/>
              </a:buClr>
              <a:buSzPts val="1400"/>
              <a:buFont typeface="Calibri"/>
              <a:buNone/>
            </a:pPr>
            <a:r>
              <a:rPr b="0" i="0" lang="no-NO" sz="1400" u="none" cap="none" strike="noStrike">
                <a:solidFill>
                  <a:schemeClr val="dk1"/>
                </a:solidFill>
                <a:latin typeface="Calibri"/>
                <a:ea typeface="Calibri"/>
                <a:cs typeface="Calibri"/>
                <a:sym typeface="Calibri"/>
              </a:rPr>
              <a:t>From «Teaching Controversial Issues» - Learning materials Council of Europe</a:t>
            </a:r>
            <a:endParaRPr b="0" i="0" sz="1400" u="none" cap="none" strike="noStrike">
              <a:solidFill>
                <a:schemeClr val="dk1"/>
              </a:solidFill>
              <a:latin typeface="Calibri"/>
              <a:ea typeface="Calibri"/>
              <a:cs typeface="Calibri"/>
              <a:sym typeface="Calibri"/>
            </a:endParaRPr>
          </a:p>
        </p:txBody>
      </p:sp>
      <p:sp>
        <p:nvSpPr>
          <p:cNvPr id="191" name="Google Shape;191;p7"/>
          <p:cNvSpPr txBox="1"/>
          <p:nvPr/>
        </p:nvSpPr>
        <p:spPr>
          <a:xfrm>
            <a:off x="5247292" y="1186234"/>
            <a:ext cx="6638528" cy="48746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chemeClr val="dk1"/>
              </a:buClr>
              <a:buSzPts val="2400"/>
              <a:buFont typeface="Georgia"/>
              <a:buNone/>
            </a:pPr>
            <a:r>
              <a:rPr b="1" i="0" lang="no-NO" sz="2400" u="none" cap="none" strike="noStrike">
                <a:solidFill>
                  <a:schemeClr val="dk1"/>
                </a:solidFill>
                <a:latin typeface="Georgia"/>
                <a:ea typeface="Georgia"/>
                <a:cs typeface="Georgia"/>
                <a:sym typeface="Georgia"/>
              </a:rPr>
              <a:t>Why address controversial issues?</a:t>
            </a:r>
            <a:endParaRPr b="0" i="0" sz="2000" u="none" cap="none" strike="noStrike">
              <a:solidFill>
                <a:schemeClr val="dk1"/>
              </a:solidFill>
              <a:latin typeface="Calibri"/>
              <a:ea typeface="Calibri"/>
              <a:cs typeface="Calibri"/>
              <a:sym typeface="Calibri"/>
            </a:endParaRPr>
          </a:p>
        </p:txBody>
      </p:sp>
      <p:sp>
        <p:nvSpPr>
          <p:cNvPr id="192" name="Google Shape;192;p7"/>
          <p:cNvSpPr/>
          <p:nvPr/>
        </p:nvSpPr>
        <p:spPr>
          <a:xfrm>
            <a:off x="4555487" y="6576768"/>
            <a:ext cx="7636514" cy="281232"/>
          </a:xfrm>
          <a:prstGeom prst="rect">
            <a:avLst/>
          </a:prstGeom>
          <a:solidFill>
            <a:srgbClr val="00ABCD">
              <a:alpha val="4705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193" name="Google Shape;193;p7"/>
          <p:cNvSpPr txBox="1"/>
          <p:nvPr/>
        </p:nvSpPr>
        <p:spPr>
          <a:xfrm>
            <a:off x="5212894" y="5969837"/>
            <a:ext cx="6442082" cy="553316"/>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chemeClr val="dk1"/>
              </a:buClr>
              <a:buSzPts val="1400"/>
              <a:buFont typeface="Calibri"/>
              <a:buNone/>
            </a:pPr>
            <a:r>
              <a:rPr b="0" i="0" lang="no-NO" sz="1400" u="none" cap="none" strike="noStrike">
                <a:solidFill>
                  <a:schemeClr val="dk1"/>
                </a:solidFill>
                <a:latin typeface="Calibri"/>
                <a:ea typeface="Calibri"/>
                <a:cs typeface="Calibri"/>
                <a:sym typeface="Calibri"/>
              </a:rPr>
              <a:t>The picture used from the training on controversial issues in terms of the „22 July and Democratic Citizenship“ project of the European Wergeland Centre</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8"/>
          <p:cNvSpPr/>
          <p:nvPr/>
        </p:nvSpPr>
        <p:spPr>
          <a:xfrm>
            <a:off x="1241608" y="865008"/>
            <a:ext cx="9144000" cy="552432"/>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595959"/>
              </a:solidFill>
              <a:latin typeface="Helvetica Neue"/>
              <a:ea typeface="Helvetica Neue"/>
              <a:cs typeface="Helvetica Neue"/>
              <a:sym typeface="Helvetica Neue"/>
            </a:endParaRPr>
          </a:p>
        </p:txBody>
      </p:sp>
      <p:sp>
        <p:nvSpPr>
          <p:cNvPr id="199" name="Google Shape;199;p8"/>
          <p:cNvSpPr/>
          <p:nvPr/>
        </p:nvSpPr>
        <p:spPr>
          <a:xfrm>
            <a:off x="5383014" y="731838"/>
            <a:ext cx="3019533" cy="1103587"/>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254000" lvl="0" marL="342900" marR="0" rtl="0" algn="l">
              <a:lnSpc>
                <a:spcPct val="100000"/>
              </a:lnSpc>
              <a:spcBef>
                <a:spcPts val="0"/>
              </a:spcBef>
              <a:spcAft>
                <a:spcPts val="0"/>
              </a:spcAft>
              <a:buClr>
                <a:srgbClr val="000000"/>
              </a:buClr>
              <a:buSzPts val="1400"/>
              <a:buFont typeface="Helvetica Neue"/>
              <a:buNone/>
            </a:pPr>
            <a:r>
              <a:t/>
            </a:r>
            <a:endParaRPr b="0" i="0" sz="1400" u="none" cap="none" strike="noStrike">
              <a:solidFill>
                <a:srgbClr val="595959"/>
              </a:solidFill>
              <a:latin typeface="Helvetica Neue"/>
              <a:ea typeface="Helvetica Neue"/>
              <a:cs typeface="Helvetica Neue"/>
              <a:sym typeface="Helvetica Neue"/>
            </a:endParaRPr>
          </a:p>
          <a:p>
            <a:pPr indent="-254000" lvl="0" marL="342900" marR="0" rtl="0" algn="l">
              <a:lnSpc>
                <a:spcPct val="100000"/>
              </a:lnSpc>
              <a:spcBef>
                <a:spcPts val="0"/>
              </a:spcBef>
              <a:spcAft>
                <a:spcPts val="0"/>
              </a:spcAft>
              <a:buClr>
                <a:srgbClr val="000000"/>
              </a:buClr>
              <a:buSzPts val="1400"/>
              <a:buFont typeface="Helvetica Neue"/>
              <a:buNone/>
            </a:pPr>
            <a:r>
              <a:t/>
            </a:r>
            <a:endParaRPr b="0" i="0" sz="1400" u="none" cap="none" strike="noStrike">
              <a:solidFill>
                <a:srgbClr val="595959"/>
              </a:solidFill>
              <a:latin typeface="Helvetica Neue"/>
              <a:ea typeface="Helvetica Neue"/>
              <a:cs typeface="Helvetica Neue"/>
              <a:sym typeface="Helvetica Neue"/>
            </a:endParaRPr>
          </a:p>
          <a:p>
            <a:pPr indent="-276225" lvl="0" marL="342900" marR="0" rtl="0" algn="l">
              <a:lnSpc>
                <a:spcPct val="100000"/>
              </a:lnSpc>
              <a:spcBef>
                <a:spcPts val="0"/>
              </a:spcBef>
              <a:spcAft>
                <a:spcPts val="0"/>
              </a:spcAft>
              <a:buClr>
                <a:srgbClr val="000000"/>
              </a:buClr>
              <a:buSzPts val="1050"/>
              <a:buFont typeface="Helvetica Neue"/>
              <a:buNone/>
            </a:pPr>
            <a:r>
              <a:t/>
            </a:r>
            <a:endParaRPr b="0" i="0" sz="1050" u="none" cap="none" strike="noStrike">
              <a:solidFill>
                <a:srgbClr val="595959"/>
              </a:solidFill>
              <a:latin typeface="Helvetica Neue"/>
              <a:ea typeface="Helvetica Neue"/>
              <a:cs typeface="Helvetica Neue"/>
              <a:sym typeface="Helvetica Neue"/>
            </a:endParaRPr>
          </a:p>
        </p:txBody>
      </p:sp>
      <p:sp>
        <p:nvSpPr>
          <p:cNvPr descr="data:image/jpg;base64,%20/9j/4AAQSkZJRgABAQEAYABgAAD/2wBDAAUDBAQEAwUEBAQFBQUGBwwIBwcHBw8LCwkMEQ8SEhEPERETFhwXExQaFRERGCEYGh0dHx8fExciJCIeJBweHx7/2wBDAQUFBQcGBw4ICA4eFBEUHh4eHh4eHh4eHh4eHh4eHh4eHh4eHh4eHh4eHh4eHh4eHh4eHh4eHh4eHh4eHh4eHh7/wAARCALgAy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myuscbSOcKoyTQA6iqH9r6f/z8D8jR/a+n/wDPwPyNAF+iqH9r6f8A8/A/I0f2vp//AD8D8jQBfoqh/a+n/wDPwPyNH9r6f/z8D8jQBfoqh/a+n/8APwPyNH9r6f8A8/A/I0AX6Kof2vp//PwPyNH9r6f/AM/A/I0AX6Kof2vp/wDz8D8jR/a+n/8APwPyNAF+iqH9r6f/AM/A/I0f2vp//PwPyNAF+iqH9r6f/wA/A/I0f2vp/wDz8D8jQBfoqh/a+n/8/A/I0f2vp/8Az8D8jQBfoqh/a+n/APPwPyNH9r6f/wA/A/I0AX6Kof2vp/8Az8D8jR/a+n/8/A/I0AX6Kof2vp//AD8D8jR/a+n/APPwPyNAF+iqH9r6f/z8D8jR/a+n/wDPwPyNAF+iqH9r6f8A8/A/I0f2vp//AD8D8jQBfoqh/a+n/wDPwPyNH9r6f/z8D8jQBfoqh/a+n/8APwPyNH9r6f8A8/A/I0AX6Kof2vp//PwPyNH9r6f/AM/A/I0AX6Kof2vp/wDz8D8jR/a+n/8APwPyNAF+iqH9r6f/AM/A/I0f2vp//PwPyNAF+iqH9r6f/wA/A/I0f2vp/wDz8D8jQBfoqh/a+n/8/A/I0f2vp/8Az8D8jQBfoqh/a+n/APPwPyNH9r6f/wA/A/I0AX6Kof2vp/8Az8D8jR/a+n/8/A/I0AX6Kof2vp//AD8D8jR/a+n/APPwPyNAF+iqH9r6f/z8D8jR/a+n/wDPwPyNAF+iqH9r6f8A8/A/I0f2vp//AD8D8jQBfoqh/a+n/wDPwPyNH9r6f/z8D8jQBfoqh/a+n/8APwPyNH9r6f8A8/A/I0AX6Kof2vp//PwPyNH9r6f/AM/A/I0AX6Kof2vp/wDz8D8jR/a+n/8APwPyNAF+iqH9r6f/AM/A/I0f2vp//PwPyNAF+iqH9r6f/wA/A/I0f2vp/wDz8D8jQBfoqh/a+n/8/A/I0f2vp/8Az8D8jQBfoqh/a+n/APPwPyNH9r6f/wA/A/I0AX6Kof2vp/8Az8D8jR/a+n/8/A/I0AX6Kof2vp//AD8D8jR/a+n/APPwPyNAF+iqH9r6f/z8D8jR/a+n/wDPwPyNAF+iqH9r6f8A8/A/I0f2vp//AD8D8jQBfoqh/a+n/wDPwPyNH9r6f/z8D8jQBfoqh/a+n/8APwPyNH9r6f8A8/A/I0AX6Kof2vp//PwPyNH9r6f/AM/A/I0AX6Kof2vp/wDz8D8jR/a+n/8APwPyNAF+iqH9r6f/AM/A/I0f2vp//PwPyNAF+iqH9r6f/wA/A/I0f2vp/wDz8D8jQBfoqh/a+n/8/A/I0f2vp/8Az8D8jQBfopsUiyxrIhyrDINOoAKKKKACiiigAooooAKKKKACq+pf8g+f/rmasVX1L/kHz/8AXM0AcZRRRQAUUUUAFFFFABRRRQAUUUUAFFFFABRRRQAUUVR17WNN0LTJNS1a8itLWP70jnv2A9T7UAXqK8/0v4xeBdQ1GOxi1CeOSVwkbSW7BWYnAGa7bVtRsNJsZL7U7uG0tohl5JWCqKALVFecSfGzwAlwYhqFy6g481bZtv8ALNb2q+P/AAtplrpV1dX7+RqwzZukTMJBkD04696AOpopk8iQQSTSHCRqXY+wGTWN4O8V6L4tsp7zQ7h54YJPKkLRlMNjOOfagDcorjPFfxO8G+Gr5rC/1IyXaffht0MjJ9ccA+1XvBvjrwx4tLx6LqKyToNzQSKUkA9cHqPpQB0tFUdc1fTdD06TUdWvIrO1j+9JI2Bn0HqfauHt/jV4BmvBb/2hcRKTgTSW7BPz7UAejUVSn1Wwi0WTWftCSWKQmczRncCgGcjHXiqvhLxJpPinSf7U0adprXzDHuZCp3DrwfrQBr0VU1jUrDR9Om1HU7qK1tYRl5ZDgCuHs/jN4Cub5bRdRuIy7BVke3YISenOKAPQ6KAcgEdCM1R17VrHQ9HudW1KbybS2TfI+M4H0HWgC9RWN4R8TaP4q0x9R0S5M9ukhiYlCpDAZwQfrR4s8UaH4WsFvNcv0tY2O2NcEvIfRVHJoA2aK4nwr8UvB/iTVY9L0+9mW8lJEUcsLLvwM8Hp0FdtQAUVwniD4teCNF1J9PuNSeeeNtsgt4jIqHuCRxmun8Ma/pXiXSU1TRrr7TasxXdtKkMOoINAGpRXMeKvHnhnwxqtvpmsXzQXVwgdFEbN8pOASR05rpmICls8AZyPSgBaK89l+M3gCKV431ScMjFSPsz9QcHtWtpPxD8Lap4f1LXbO9kex0wA3TmFgVGM8DGTQB1lFedn40/D7/oKT/8AgM/+Fdn4b1rT/EOjQavpcrS2k+fLdlKk4ODwaANGimyOscbSOwVVBZiewFc54O8c+G/Ft1c22h3zTy2yhpFaNl+UnGRnrQB0tFYnjDxTo3hPT4r/AFu4eCCWURIyxl8sQTjA9ga0dI1Cz1bTLbUtPmWe1uUEkTr3B/kfagC1RWD4f8X6Fruralpem3LyXWmsVulaMqFIYqcE9eRXNXHxn8AQymP+1J5MEglLZ8Z/KgD0Oiuf8KeNPDHijK6Jq0NzKoy0JysgHrtPNdBQAUVgaT4w0LVPE974bs7l31GyDNPGYyAoBAPJ4PLCofD/AI58Na7r91oWnXxfULUuJInjK5KNtbBPXB9KAOlorE8YeKtF8J2cF3rdw8EVxL5UZWMvlsZxx7CtOe9tbewN/cXEcFqIxI0sjbVVSM5JPSgCxRXnV58afANvcmBdRuJwDgyRW7FPz71s3vxE8J2nhq08Ryag5027mMMMqwsSXAJIxjI6GgDrKKjtpo7i2iuIjmOVFdDjGQRkViX/AIw0Kx8WWvha4uXXVLoBooxExBBzj5unY0Ab9FUPEGrWOhaPc6tqUjR2lsu6VgpYgZx0H1qtpfiXRdR8Mr4khvFTS2Vn8+UbAArFSTnpyDQBsUV50PjT4AN59n/tKcLu2+d9nbZ+eK6PxR408PeG00+TVbt411HP2YpGzb+h7dPvCgDoqK57T/GegX3iy48LQXUg1W3DF4XiZRwATgng8HNaXiDV7DQdHuNW1SbybS3XdI+Ccc4HA68mgC/RXE3vxS8G2el2GpXN9OltfhzbMbZ/nCHDHGPWq1l8YPAd5ewWdvqczTTyLHGDbOMsTgdqAO/opSMEg9RXD+Jvip4L8P6k+nXmpPNdRnbKlvGZPLPoSOM+1AHb0Vz2k+NPDmqeGbnxHZ3+/TbQMbiQxsDHtGSCuM9DXOJ8aPh+0wj/ALUnUE/fNs+3+VAHolFVtL1Cy1Swiv8ATrqK6tZhujljbKsKwvFXjzwz4Y1W20zWL4wXNwoZFEbMACcAkjpzQB01FHbI5Fc74v8AG3hnwoqjW9TjglcZSFQXkYeu0c496AOiorhfDXxX8Ga/q0Gl2V7Ol3cOEhSWBl3t6A9KTVvi14H0rVLrTb3UpkubWVopVFu5AYdRnHNAHd0Vy/g7x74Z8W3k9pod5JPLBH5kgaJkwucdSPesrXfi54H0fUnsJtSeeaNtsht4jIqHuMjj8qAO9orN8Na5pfiPSI9V0e5FzaSEqr7SvI6gg1pUAFFFFABRRRQAUUUUAFFFFAHZaX/yDoP9wVZqtpf/ACDoP9wVZoAKKKKACiiigAooooAKKKKACq+pf8g+f/rmasVX1L/kHz/9czQBxlFFFABRRRQAUUUUAFFFFABRRRQAUUUUAFFFFABXjv7UOnajc6FpF/bwyXFhZ3DNdxpnjIG1j7cMM9s17FWJ4l8UeHtAntLTXb+G1+3b1iEw+RsYyD2A5HWgDkfAur/DDxYtlFpmm6bb39ttkitpIRHNGy91P8WD6E1yfxHWbx18brDwTPcSR6VZKHmRDjcdu9z9cYUelYfxsi8Hw61o954Hmt11p7jLpp7ZX/ZbA4DbsdOvNavxCe+8C/GXTPG15bPJYXkSLcsgyA+zZIv1/iHrQB69b+DPCUFgLGPw5pn2cLt2tAGJHuTyT715N+0nHa6Zc+D44Y1gtLR2Coo4RFK8D8BXqEPxC8EzWAvl8S6eISu75pQGH1U85ry/9oq6s9UuvBd5bSJcWl1IXjb+F0Yp/MUAdVqXxm8AT6dcwx6pcF5IXRR9kk6lSB2rgvhNrc/h74J+L9VtW23EdyFhb0dkAB/DOa9j1fwd4STSrx08M6SrLbuVItVyDtPPSvHfhHoc3iL4K+LtJtRuuJboNCPV1QED8cYoA634AeC9I/4Q+LxFqllDf6jqLvJ5lwu/YmccZ7k5JNc/8dtDtvBXiDRPGfhuJdPla4KTRwjapYcg49xkEd62fgN480a38Kp4Z1y9i02/093RVuTsDoTnqe4OQRWJ8Zdct/iF4o0Xwb4XkF+I5zJPPHygY8dfRRkk0AP8cyN8QfjVo/he4kdNKggjnkiVsA7ovNY/XaQor1XWfAfhTUtCk0htDsoIjGVjeKIK8RxwwbrmvKfiDHJ8PvjLpHi5oZJdKmijhkdR02x+Uw+u0BhXpmtfErwbp+gSarHrlpdDyy0MMT5kkbHC7eooA8r+E2o3kHgnx54Tu5TIunWs7Q5P3eGVwPbIB/E12X7MH/JM/wDt9k/ktcl8KdIvj8P/ABv4s1CIxnVbWYQgjG4YZmYe2SB+Faf7PPirw3o3w++x6rrVnZ3H2uR/LlkCttIGDQBq/tOabqd94JtJ7GKSa3tLsS3cacnZtIDEegNP+H2sfC7xVp9hpsGl6bbX8KJttZ4QkgdQOVb+LkZ61117498H21nbXU+uWhtLuZrdJQdyFwuSpPbgjr614z8eo/A23T9Q8JTWi629yCV09uGX+8QOA2cYx1oA+jDycnrXkP7SepTTWGjeELElrrVbtWZR3RSAB+LEfka9T0Y3TaPZNe8XRt4zNn+/tGf1rwXVdNvfid8bNUj0/VJNOt9Ij8uO7jBJQocfLgjkuT37UAavwX83wf8AFPxB4FunPlTDzbbP8RXkEfVSf++ag/aBgksPiH4f8Ratp8moaBCiJJGBldwcllP1BH1xisPx14a1j4a+KtA8V3Gu3Gtk3IWSeUEMu3+Akk5yu78q9t1nxf4NS9TRNX1KxU3VstwsVyAY5I2+7yeO3SgCj4Ivvh74juotW8N2+mi+tlOAkIimiBGCCvHbiup1mG4uNIvYLV9lxJbukTZ6MVIH618+6lDoFn8dfD//AAr2VG8yVPtSWzloly3zAH+7tzkdBX0RfXMFlZz3lw4SCBGkkY9lAyTQB85/BrWPB/hptQ8P+OdKit9Ta4wbi8t964xgqSfu85OehzX0D4fs9IsdJih0OG3h09syxiA/uzuOSRXAeM9X+FPi3wxPf6hqGmTMICYpgdtyjY4A/iznsa4v4YeIL/w98CPEWozSSCJJzDppY/xuoB2+wJz9c0AYHjCzvPH2v+NvEtrue20eNRAR3VGxgfgHb8K90+E+u/8ACRfDfTb5n3TpAbef/fQbf1GD+NeUfDj4T61qngy31KPxdd6RHqKF3tYlba68gFsMM5H861P2fLmfQfEnibwJfP8AvIWaWHPGSnysQPdSp/CgDmPg7q3gXTbnX18ZLYM8l1/o/wBpg8zgM2cccdq9J8U3nhLUPgz4quvCEdmtobZklNtD5YLgDqMc8GuO/Z78OaFr0/iVtZ0q2vjDdgRmVc7cs2cV6J8StG0rQ/hD4ltdIsIbKBrR3ZIhgFuOaAPNfhd4o+Fmm+C7Sz8TWtk+qI7mVpNPaVsE8fMFOeK9y8KXGj3fh2zu/D8cUemToZLdY4vLXGTn5e3INeQ/B+5+GsfgGyTxF/YH9oh5PM+1Ihkxu4zn2r2Hw3daNdaPC/h+S1fTkzHF9mx5a4PIGPc0Acv8dNe/sH4b6jJG+24uwLSHB5y/BI+i5ryLwPZ3Xw5+IXhS4vSY7bW7FVmzwF8wkYP+6Shro/jl5/i/4laB4Dsp/LCfvJ3Az5bP/ER/soCfxrG+Knwz1zQfC/8Ab03iy81r7A6YjmVv3SkgblJY4wcUAdf+1Tx4H04H/oJLn/v29ZfwT1y58J+LLj4e61IRBOwm02R+mWG4AezD9QRVb4162viL4J+GtYVgXnuo/Nx2kWN1YfmDW/8AGPwfLrHgvTPEmkqy6xpFtFIpj+9JEFBI+q9R+NAGd8Ef+Sl+P/8ArtL/AOjmqp+zNpWl6lZeI21DTbS7KXUQUzRB9oIfIGaj/Zuv31TxT4r1KVQJLqBZZAP7zNlv1zSfs267ouj2XiJdV1S0sjJcxsgmkClgA+cZ+tADvjx4XsfB82l+M/C0Y0y5S6EciQnCFsEhgO3Qgjoa9v0S9/tLRrHUAu37TbxzY9Nyg14Z8X/E0PxG1bS/BfhDdfqLjzJ7hFOzOMcH0AJJPSvdtLtI9P021sIjlLaFIlPqFAGf0oA8Z+GP/JxHi7/rlN/6MjrzUx6tYeKPEXi3R2YT6JrDPIB/ceWQEn2yAD7NXpXwx/5OJ8Xf9cpv/RkdJ8DLW3vvGHxBs7uJZbee4eORGHDKZZARQBW+O/iCz8UfDLw1rViR5c9+NyZ5jcI25T9DT/jPdXniDxR4T+H9vcNBa3UNvJcFT94v8oz67QpOPcV538Q9I1DwbqN14QmZ5NNe7S9sXboRyufrg4PuBXoPxptb7QPFHhTx9a27T29tDBHPgcKyfMAfTcGI/CgD1bSfA/hHS9OSwttAsHiVdpaaEO7+7E9TXnH7S2n2Wl/D3R7HTrWO1tYtS+SKMYVcpITj8Sa77S/iN4K1HTlvovEFlEhXLRzSBHQ+hB7157+0hqmn618OdG1LS7pLq0l1L93KnRsJID+oNAHr/h7/AJF/Tf8Ar0i/9AFeP+NP+TnPDn/XKP8Ak9d5ofjzwZFolhFJ4l05HS2iVlMwyCEAIrzv4uXUeh/GLwt4xmy+lSRRnzlGRgE5x/wFwaAPQ/jh/wAkq17/AK4L/wChrXmV3puqan+y5pcemRySmGd5p40GS8SzSZ474JB/Cun+OPjjw3P8OrzT9O1a1vrrUQkcMcDhjjcCWOOnArX8C6hp/gP4UeHl8S3IsBKNuZAflaRmcA+nB5oA5z4Y618L9f8AD1h4futL0621BIljkhuoQrSyDqyv3JPPXNVv2oQFuPCSgYAuJQB6f6us34+j4eXOhx6lodxp/wDbjzqU+wsP3i5+YsF4Hrnrmq/xoa+fwp8OX1Tf9sMRM2/72cRdffGM0AanxgVvCXxg8O+M4lK29yVS4I7lflb80b9K0f2l9UkuLHRvCWnt5k+qXKyFV53KCAv5sw/Kug/aC0P+2fhrdzRpuuNPZbuPHXC8N/46TXnnwiafxz8TrDWrwF4NC0uFPm5HmKu1f/HiW/CgBfj1p9l4fm8C6Yyr9ksYTHJxkFVZNxx3zzXaaN4r+Dd/rdrZ6XY6f9smnVbfGmMp3k/LyV4rnP2mTCPFHhI3OzyAz+Zv+7t3pnPtiu3tdS+EcOoRy2MnhmO4WQGF4kQMGzxg+tAHc3aySW8yRNslZGCt6Njg183/AAo1Twz4R1nVtF8f6UsWoST4F1dQeYqjnIOegJ53d6+kZpY4YXmlYLGil2Y9AAMk1534i1z4U+MNAkudU1DTJ0WM4kc7LiLjt/Fn2oAveMLTRLT4Q6//AMI9Dax2E9lNMv2Yjy2LLyRiuC+GC+BR8Gnk8TLpPmbp9xl2+d1+XH8WfSsn4WNen4L+O42aVtNSJvshfpnY2/H4bM+9anwU+GfhDxF4MtNd1eynuLxppFYeeVQhWwOAM/rQBr/srrdr4S1VpPMFk16Ps2//AHfmx/47n3rz/wAYWd54+8QeNvElrue20eJVt8c7lRwMD6qJG/EV7l8RNQs/Bfw01CXT4IrRIbcwWkUYwod/lXH4nNeU/Dj4T61qng231KPxfeaRHqSl3tYlbDrkgFsMM5H6GgD034d+K01D4SW/iCZvMlsbN1uBnkvCvP5gA/jXn/wL8M2njS61Txx4qjXUriS6McUU3KA4DEkdwMgAdOtM+CUUtlqPjD4ZahLtaSOURHpkgFGIHupVvwpnwP8AFlp4HudT8F+LH/s2RLkyRSyjCbsBSCfQ4BB6UAe0Q+GvDsN/b38OiWEN1bnMMscIVkOMdvY14Do2reEdI+M3i6fxhFBJZvcTLEJbYzDfvHYA44zzXu1v4y8K3Op22m22vWM93dNthijkDFjjPb6V4p4Tl8Lw/Gvxg3iv+zvspnmEf21QV3+YOme+M0Aej+GtS8F+I9I123+H8NrBfizaN3htDAQXBC8kDPIrzP4L614L8PwXnh3xrpUNrqhuCGnvLfcpHTYSfu4OfY5r1/QNa+Hlkl9N4fuNGh8q3M90LNVDeWncgdcZ/Wuc8eap8K/FXhW51C+1DTJpfIYwzIQtwrY+UepOexoA9E0Gz0uw0qG30WGCKw5eJYDlMMckir1eVfswPqDfD2ZbsyG2W8YWm/8Au7RuA9t2f1r1WgAooooAKKKKACiiigAooooA7LS/+QdB/uCrNVtL/wCQdB/uCrNABRRRQAUUUUAFFFFABRRRQAVX1L/kHz/9czViq+pf8g+f/rmaAOMooooAKKKKACiiigAooooAKKKKACiiigAooooAKxPFfhPw94phjj13TY7vy8+W+SrpnrgituigDkvDHw38G+G75b7S9HUXSnKSzOZCh9VzwD710eq6fY6rYyWOpWcN3bSffilXcD/gferVFAHAf8Kc+Hv2nz/7FkznOz7Q238v/r1u6p4I8L6lBptvd6Wph0zizRXZREOOnPPTvXRUUANmjSaF4ZBlHUqw9QRg1k+FfDOieF7Sa10Oz+ywzSeZIu8tlsYzzWxRQByfij4c+DfEl415qujI1y335YXMbP8A72OD9etaHhTwj4c8LROmh6XFas4w8n3pGHoWPOPatyigCpq+mafrFhJYapZw3lrJ96OVcj6+x9xXH2fwi+H9rei7TQ/McHISWZmT8q7uigCtdWNpdaZJpssCfZJIjC0SDaNhGNox04rjf+FQ/D3/AKAI/wC/7/413dFAHJH4b+CjoY0VtDiazWVpkUu25HIAJDZyMgD8qj8O/DHwToF+t9p+iqblDujedzJsPqAeM12NFAAeQevNYnhfwpoPhl7p9Fsfs73bBp2Lli5Gccn6mtuigDL8T+H9I8S6aNO1qzF1bBxIFLEYYdCCKxda+G/gzWLa2hv9HD/ZolhikWRhIEXopbvj3rrqKAOc8JeB/C/hV2l0TS0gmYbTM7F5MemT0H0reureC6tpLW6hSaCVSkkbjKsp6g1LRQBwT/B/4etd/af7DIOc+WJ2Cfl/9eug1nwh4d1bQ7fRLzTU/s62YNFbxMY1UgHHTr1NbtFAEVnbQWdnDZ20YjggjWONB0VQMAVj/wDCI+H/APhKT4nFjt1YjaZ1cjI27eR06Vu0UAYvhjwroXhk3R0Wy+zG7cPN85bcefX6mr+s6bZ6xpdxpmoQ+daXKGOVMkblPbIq3RQBwh+EPw9/6AI/7/v/AI11PhvQ9L8O6Uml6PbfZrRHZ1j3FsE9eTWlRQBh2vhPQbXxRN4misf+JtMCHnZyeCMHA6DgVp6pYWmqabcadfQia1uIzHLGf4lPUVZooA5WT4e+EpPD0WgPphbTYrg3KQmZvlkIwTnOenaunhijigSCNcRogRV9gMAU+igDB8OeEPDvh27vLrRtOW0lvBiba5IIznAB6c1gy/B/4fSSmRtEbJOSBO2K7yigDJ8OeGtB8OwtFomlW1kGGHZFy7fVjya1qKKAMTTPCug6b4hu/EFnZeXqV4CJ5t5O4EgnjoOQKXQPC2h6Df319pVn5FxfuXuX3k72yWzz05JraooAxPFXhPw/4oW3Guaet0bZi0TbipXPXkduBWpPZ2txYmxuLeKe1ZBG0UihlZcYwQanooA4G4+D3w9nuTcNojISc7EnYJ+VbN94E8KXmgW2gzaSg022k82GBHYBXwQTnOT1NdLRQBwn/Cofh7/0AR/3/f8Axrp9U8P6LqmiJouo6fFc2EaKiRSDOwKMLg9QQO9alFAHF6J8K/Auj3631poivOjbkM8hkVT6gHj866HxJoGj+I7D7DrdhFeQBtyh8gq3qCOQa06KAOK0X4VeBNIv1vrXRFeZG3J58hkVT64PH51teKPCuheJmtG1qy+0m0YtB85XaTjPT6CtuigCO5giubaS2njEkMqFHQ9GUjBH5VkeE/Cmg+FYZ4dCsBaLcMrS/OWLEZxyfqa26KAMDxZ4O8O+KpLeTXbD7U1uGWI+YV2g4z0+grFh+EvgCGZJo9CAdGDKfObgg5Heu5ooAZNHHNC8M0ayRupV0YZDAjBBrhrj4QfD2a7+0nQyjZzsjnYJ+Vd5RQBmf2Bo48PP4fjsIodMeIxNbx/KNp6++T69ad4c0PTPD2lppekW/wBntEZmVNxbBJ55NaNFAGT4p8OaP4msEsdatTc2ySCRU3lRuAIB4+prRsraCzs4bO1jEcEEaxxoOiqBgD8qlooAwx4S0AeKv+EoWx26tjBnVyM8beR06UzxV4N8M+KAp1vSYbmRRhZhlZAPTcOo+tb9FAHHeHPhj4J8P6jFqGm6QRdQtuiklmZyjeopNT+F/gfUtRuNQvdG825uZDLK/nMNzHqcZrsqKAOU0P4deDdFluJNP0WNDcwNbzB3Lq8bEZUg/QVmn4P/AA9N59p/sMg5zs89tn5f/XrvaKAIbK1trG0is7O3jt7eJdscUa4VR6AVNRRQAUUUUAFFFFABRRRQAUUUUAdlpf8AyDoP9wVZqtpf/IOg/wBwVZoAKKKKACiiigAooooAKKKKACq+pf8AIPn/ANw1YooA4UK391vyo2t/db8q7nav90flRtX+6PyoA4ba391vyo2t/db8q7nav90flRtX+6PyoA4ba391vyo2t/db8q7nav8AdH5UbV/uj8qAOG2t/db8qNrf3W/Ku52r/dH5UbV/uj8qAOG2t/db8qNrf3W/Ku52r/dH5UbV/uj8qAOG2t/db8qNrf3W/Ku52r/dH5UbV/uj8qAOG2t/db8qNrf3W/Ku52r/AHR+VG1f7o/KgDhtrf3W/Kja391vyrudq/3R+VG1f7o/KgDhtrf3W/Kja391vyrudq/3R+VG1f7o/KgDhtrf3W/Kja391vyrudq/3R+VG1f7o/KgDhtrf3W/Kja391vyrudq/wB0flRtX+6PyoA4ba391vyo2t/db8q7nav90flRtX+6PyoA4ba391vyo2t/db8q7nav90flRtX+6PyoA4ba391vyo2t/db8q7nav90flRtX+6PyoA4ba391vyo2t/db8q7nav8AdH5UbV/uj8qAOG2t/db8qNrf3W/Ku52r/dH5UbV/uj8qAOG2t/db8qNrf3W/Ku52r/dH5UbV/uj8qAOG2t/db8qNrf3W/Ku52r/dH5UbV/uj8qAOG2t/db8qNrf3W/Ku52r/AHR+VG1f7o/KgDhtrf3W/Kja391vyrudq/3R+VG1f7o/KgDhtrf3W/Kja391vyrudq/3R+VG1f7o/KgDhtrf3W/Kja391vyrudq/3R+VG1f7o/KgDhtrf3W/Kja391vyrudq/wB0flRtX+6PyoA4ba391vyo2t/db8q7nav90flRtX+6PyoA4ba391vyo2t/db8q7nav90flRtX+6PyoA4ba391vyo2t/db8q7nav90flRtX+6PyoA4ba391vyo2t/db8q7nav8AdH5UbV/uj8qAOG2t/db8qNrf3W/Ku52r/dH5UbV/uj8qAOG2t/db8qNrf3W/Ku52r/dH5UbV/uj8qAOG2t/db8qNrf3W/Ku52r/dH5UbV/uj8qAOG2t/db8qNrf3W/Ku52r/AHR+VG1f7o/KgDhtrf3W/Kja391vyrudq/3R+VG1f7o/KgDhtrf3W/Kja391vyrudq/3R+VG1f7o/KgDhtrf3W/Kja391vyrudq/3R+VG1f7o/KgDhtrf3W/Kja391vyrudq/wB0flRtX+6PyoA4ba391vyo2t/db8q7nav90flRtX+6PyoA4ba391vyo2t/db8q7nav90flRtX+6PyoA4ba391vyo2t/db8q7nav90flRtX+6PyoA4ba391vyo2t/db8q7nav8AdH5UbV/uj8qAOG2t/db8qNrf3W/Ku52r/dH5UbV/uj8qAOG2t/db8qNrf3W/Kuzup7W1iMlzJFEg7sQKkj8uSNZEClWAZTjqDTs7XFdXscRtb+635UbW/ut+VdztX+6Pyo2r/dH5UhnDbW/ut+VG1v7rflXc7V/uj8qNq/3R+VAHDbW/ut+VG1v7rflXc7V/uj8qNq/3R+VAHDbW/ut+VG1v7rflXc7V/uj8qNq/3R+VAFfS/wDkHQf7gqzRRQAUUUUAFFFFABRRRQAUUUUAFFFFABRRRQAUUUUAFFFFABTLglYJGBwQpxT6juf+PeT/AHD/ACpPYGY1tq0yYEyiQevQ1p21/bT8LJtb+63Brm6K5o1ZI51UaOuormra+uYOFkJX+63IrSttXhbAmUxn1HIraNWLNVUTNOimxyRyLujcMPY06tCwooooAKKKKACiiigAooooAKKKKACiiigAooooAKKKKACiiigAooooAKKKKACiiigAooooAKKKKACiiigAooooAKKKKACiiigAooooAKKKKACiiigAooooAKKKKACiiigAooooAKKKKACiiigAooooAKKKKACiiigAoopk00UMZkmkSNB1ZjgUAPormdU8Y6fb5S0VrqT1HC/nXKap4j1W/wAq05hiP8EXH5nrXXSwdSe+hy1MXThtqd9qmvaZpwInuFMg/wCWafM1cpqnjS8mylhCtun99vmb/AVyvf3or0KeCpw31OGpjKk9tCW7ubi6kMlzNJM/q7Zr1rSv+QZaf9cU/wDQRXkB6V6/pX/ILtP+uKf+gisMwVoxNcA7ykWaKKK8s9MKKKKACiiigAooooAKKKKACiiigAooooAKKKKACiiigAoJwCfSikk+430NAGf/AGxbf3ZPyo/ti2/uyflWFRXL7WRz+0kbv9sW392T8qP7Ytv7sn5VhVjeKdZm0lLOKzsvtt7eziCCIyBFJwSSWPQYFNVZDVSTO2/ti2/uyflR/bFt/dk/KvK77x1cW8KyroFx+5tPtd+kkgRoE3lPlB+8cgke1PTx5DLqlxpkFluuYtQjswpkxuV1JV/zGMU+eY+aZ6j/AGxbf3ZPyps2rW7xOoV8lSBxXlL+N9Yht7+W48PRRmzvEsmH2sYMzFcDOOmGBzVhfG1xPZwJZ6OZdTlu5bU25nURho03swfoRjp70c8w5pHZ0Vx9n46tZoJ7ieze3iTS/wC0IyzcuASrp9QQPzFJY+K9YvdU+wwaFAGjjgefzLxVZDIobAB64FZ8jM+VnY0VxOk+PPtV60N3pZhhZbloHimEjN5GdwZRyuQOKSz8c3MmknULjRWiRjAYWWYOjpK20ZYdHHdaORhys7mKSSNt0bsh9Qa0LbV5UwJlEg9Rwa4d/F9t/bWv6XHAWk0i188ndxKQMso9McfnW5pN19v0q0vtnl/aIUl25zt3DOKE5R1HdxOvtr63uOEkAb+63BqzXI1atr+5g4WTcv8AdbmtY1u5oqvc6Sis221aF8CZTGfXqK0I3SRdyMGHqDWqknsaKSew6iiiqGFFFFABRRRQAUUUUAFFFFABRRRQAUUUUAFFFFABRRRQAUUUUAFFFFABRRRQAUUUUAFFFFABRRRQAUUUUAFFFFABRRRQAUUUUAFFFFABRRRQAUUUUAFFFFABRRRQAUUUUAFFFFABRTZHSNSzsFUdSTgVgap4u0y0ykDG6kHaP7v51cKc5u0UROpGCvJnQ1Q1PWNO05c3Vyit2QHLH8K4PVPFOq32VSQWsR/hj6/ia4vxndXNtoFxPbzNHOzInmdWG5gCfrzXbHAuMeao/uOOWNTfLBHo2qeNZnzHp1uIx/z0l5P4CuYvr27vpN93cSTH0Y8D6DpXD31rqFnNZaR/bVy9veXwQSBh56JsJKlsdyPSsg69rFnJp0qSTXqwNdxzRnrKiOFBPuK6YSp0dOW39L/M55KpV+1f+v8AgHo9FeZx6jq0trYreXWpiWS8uVlSzOZMhQQoHoDVuS41Q6hZWurXOsRyfYgzpYj5t28gFxg44xn3rRYpPoQ8M11PQaK5G4sriLxbbWq6xqZhe1e4KNMPvKQAOnT1rJ0e5uZvDt1fm/1z7VHayvulOICckDacckcflTeIs7Nf0iVQur3PRK14/EmtRxJEl5tRFCqNg4Arxu38RapcWtx/pU0VxHYxRSD+65kALj3Kkc+9a3iCK/0mG2tW1fUJ7eS+CqYGzcBNhypOOeeRxUyrQmruN1/wbFqlODspWZ6f/wAJNrn/AD+n/vgUf8JNrn/P6f8AvgV5fq4vobKykjvdaWwMckkjnBuEfjaXGM7Bz2reu45b3wokn9pSiUW4l+0WrbfMIXORkdDQlTd/c29BN1Fb39zsT4l1zP8Ax/N/3yKP+El1v/n+b/vkV5XZrfXNvo9q2sagBd2cl3LIJBv3hRgA44X2q/faleyfDJdS+0SJdtApMsfDZ34yPelenZvk29BtVLpcx6KfEmuf8/zf98ik/wCEj1v/AJ/3/IV4/Jql6YJbdb7VhbpqEMahgBd7WUlhjHtxXc+HIwmlowmv5RIxb/Tf9avbB4GBx+tOn7ObsooVT2kFdyZ03/CR63/z/v8AkK9Qt2LQRs3JKgn8q8ar2S1/49ov9wfyrlx8Ix5eVWOrAzlJyuySiiivNPQCiiigAooooAKKKKACiiigApJPuN9DS0kn3G+hoA5KiiiuE5ArB8XaXqF8dOvNLa2N5p9z56R3BKpINpUgkcjrW9RQnYE7Hn+r+E/E97G++/sLibULD7HfyyZXyxvLbkAHzYBxzjpmm/8ACAXI8TW+tJPbiSHVPtDfMfng2qADx94Fc/jXoVFUptFczOL1Pwjd31pq9tI1q8d/rMV8FZjgwqEDKeOp2mqsPhHXNNtrSPS206T+zLyd7KOVioeCVSMOQOGXPvkVvfEaSSLwPq0kUjRusBIZTgjkd64+3eW38aLc3Gp3DCa7EEVzDcb0jJhB+zyRHpj727nrVRu0NN2NLUfAM91pHh2xW8iD2DbL1xkCWFm3Og/EDg1Zu/DeqJ44uddtdP0S6jleExyXMrrLAEXB2gKRXGRzTWWialE+oXZupbJJ/OS682G7HnqDMpzlDzgrxxV7xRNc3GuXtvH9ou0fXbSMQRXRi3qbUkqGzhcnmqsx2Zu+HvBN9ouqx6laS2STzi5ivG6kq7Fo3XI5YcZHcVVtvBOum3u/Ok023eV7f91bswilaOQM0xGMK7DsBiqPiu0axjsm828gt7eweeS0i1DdPaN5gzOMnEoHTGe9eo2zrJbRSK5kV41YORjcCOuKltrUUmzgU8C6pHdTakt/E97e/bFvEZ/3YSZSF28ZyMJnPpXSeD7fxDZ2UVjrMOmLDbwJHC9rM7sxUY+YMoxxW9RUczsS5NhRRRSEFPilkibdG7KfY0ylVSxwoJPoKANO21iRcCdA49Rwa0ra8t7gfu5Bn+6eDWPbaXcS4LgRr/tdfyrTttMtocFl8xh3auiDn1NoOZdooorY1CiiigAooooAKKKKACiiigAooooAKKKKACiiigAooooAKKKKACiiigAooooAKKKKACiiigAooooAKKKKACiiigAooooAKKKKACiiigAooooAKKKKACiiigAooooAK5PxD4purKRoINPkjboJJ1wD7gd66ymTQxTxmOaNJEPVWXIrSlKMZXkrmdSMpK0XY8l1HUr7UGLXd1JIP7ucKPwqpXoeqeDtPucvas1q/oOV/KuW1TwzqtjlvJ8+Ifxxc/p1r2aOJpSVo6Hk1cPVi7y1MWquq2MGpWEtlc7vLkHJU4IPUEe+atkEHBBB9DSV0tJqzOdNp3Rgf8Ita/Zipvbw3fnCcXe4eYHAwPbGOKsad4fsrG4tJoXlZrZJVG853mQgsze+RWvRUKlBO9inUm1a5jQ6HY2NxHfGeRfImluMsRgFxhs+wqpf22l6ldPrFvr8lsYohFJJbyrgLnPNaniX/kXtQ/69pP8A0E15/emzbT7lrHydg0WMTmMDbv3j72O/WuerJQ923n+f+RvSTnrc7O3fRbjU7a6j1aOe4jgNqv7wHfu559ziqH9kaVp9tNYT+IrlbYIY2gklUKgfOOPzIqpdQi48L3E8TaVJe2bx3KGwHQJzhvfGRWdd7rrRYdccQJJqOrLKv2gfII1BVQ3twamc12KjF9zoItH8O30kphvBI13brb/u5Bk+XtO4f7QwKbdaJpMLRWtxrc8V/JOJ1maVRK7AbR+lVlurO313QpprjTY1EdyJJLYhYt2F6e/Ss7xJNYT3XiCQyQSyyR2v2RsglhnnYfr6USlBK9lf/gXCMZN2u7f8GxuTaXpl5NHZHxBctfw70LiZfNKtjchHpxWhbXmgrp40m21C3EaQmIKsgJCgYP5Cuc0bR7jUdbvZ2e3igttUMrME/fllUfLu7Cqnh5o/+EfvFkk0n/U3Plqo/wBJ3bm6+2M/hihVHHpvf8AcE+u1vxOii0jSdSsLOHT9UkDWMfkpNbyAtsIwQfrWjdaJZzeH/wCxFMkVsECAqfmABz+ea53wYbRtdtDY+VtGixi4MQGPM3L97H8XWu1renGMot2MajlGVrnPP4UtWhO6/vTctOszXRcGQsowv4DNa+l2b2VsYXvLi7JYt5kxBb6cdqtUVpGnGLukZynKSs2FeyWnNrEf9hf5V43Xsdn/AMekP/XNf5V5+Y7RO/L95EtFFFeWekFFFFABRRRQAUUUUAFFFFABSSfcb6GlpGGVI9RQByVFbH9ir/z8H/vj/wCvR/Yq/wDPwf8Avj/69cnspdjn9nIx6K2P7FX/AJ+D/wB8f/Xo/sVf+fg/98f/AF6PZS7B7ORj0Vsf2Kv/AD8H/vj/AOvR/Yq/8/B/74/+vR7KXYPZyMC+tLa+tJLO8hWa3lG2SNs4YfhVJfD+iLq41caZAL4LtE2Dnpjp0zjjOM11n9ir/wA/B/74/wDr02XR1SNn88naCcbafs5oOSRyVp4Z8P2gvFt9ItUF4CtwNpIdT1HPQewxUR8I+GTpa6YdHtzZrL5wjy338Y3E5yTg461uUVndk3ZhyeEfDMlvbW76NbNDasWhUljtycnvkjPY5Fbg4GAAB2AooouxXCigAk4AJNXbbTLmXBZfLX1b/Cmk3sNJspVLBbTTnEcbN79q27bS7aLBYGRvVun5VdUBRhQAPQVrGi+poqXcybbR+jXEn/AV/wAa0oLeGAYijVffvUtFbRglsaKKQUUUVRQUUUUAFFFFABRRRQAUUUUAFFFFABRRRQAUUUUAFFFFABRRRQAUUUUAFFFFABRRRQAUUUUAFFFFABRUV3cw2sDTTuFQfrXI6trVzeMUjJhh/ug8n6mtadGVTYyqVYw3OjvtZsbQlWl3uP4U5NZM/ieQk+RaqB2Lt/hXO0V2xw0FvqccsTN7aGyfEeoE8LCP+A0+PxLeA/PDCw9sisOir9jT7Ee2n3OrtfEtrIcXETwn1HzCtm3uIbiPzIZFkX1U153UttcTW0okgkaNvbv9axnhYv4dDaGKkviPQ6KxtE1uO8IguMRz9vRvp71s1xTg4OzOyM1JXQUUUVJQUUUUAFFFFABRRRQAUUUUAFFFFABRRRQBn6noum6iD9ptkL/314b865bVPBM8eX0+4Eo/uScH867mit6eIqU9mY1MPTqbo8fvbG7spNl1byRH/aHB/Gq9eyzRRTRmOaNJEPVWGRXPap4P065y9qWtZP8AZ5X8q76eYRek1Y4amBkvgdzzp1WRGSRVdWGCrDIIqCOwsY4HgjsbVIX+/GsKhW+oxg10WqeGdVsct5P2iIfxxc/p1rGIIOCCD6Gu2MoT1jqccozho9CtbWNjbB1trK2hEgw4jiVdw98Dmlks7OS3W3ktLd4F+7G0SlV+gxgVPRVWXYm7KZ0rSzGIzplkUUkhfs6YBPXjFOGn6eGiYWNqDD/qiIV+T6ccVar1PR9PsH0m0drO3ZjCpJMYyeK569aNFJ2N6FKVZtXPKY44oy5jjRC7bn2qBuPqfU1WTS9LSQyJptkrnOWECgnPXnFe1f2bp/8Az423/foUDTtPHSxtv+/S/wCFczx8P5Tp+oz/AJjxu1tbW1Ura20FurHJEUYQH8qmr1/+z7D/AJ8bb/v0v+FH9n2H/Pjbf9+l/wAKazCP8ovqEv5jyCivX/7PsP8Anytv+/S/4Uf2fYf8+Vt/36X/AAo/tGP8of2e/wCY8gr2Oz/49If+ua/ypgsLEHiyth/2yX/CrAGBgcCuXE4lVrWVrHThsO6N7vcKKKK5DqCiiigAooooAKKKKACiiigAooooAKKKKACiiigAooooAKjuf+PeT/cP8qkqO5/495P90/ypPYGcrRVy2025mwSvlr6tWnbaXbxYMmZW9+lcsacmcyg2YkFvNMcRRs38q0rbRzwbiTH+yv8AjWuqqo2qoA9AKWto0ktzVU0tyG3toIB+7jAPr3qaiitUrGgUUUUAFFFFABRRUN1cR26bpDz2A6mhuwXJqY8saffkVfqaxbnUJ5iQp8tfQdfzqoeTk8n3rF1exm6nY6H7Za5/18f51Iksb/ckVvoa5qgcHI4PtS9s+wvaM6iisK2v54Tgt5i+jf41r2lzHcJlDz3U9RWkZqRcZJk1FFFWUFFFFABRRRQAUUUjMFUsxAA6k0ALSMyqPmIH1rMu9TOStuP+Bn+lZ0kkkhzI7Mfc1lKqlsZuojfa6tlPM8Y/GlS5t2PyzIf+BVzlFT7Z9ifaM6gHPTmiuchuJoTmORh7dq1LLUUkISbCN2PY1caiZammX6KKK0LCiiigAooooAKZPLHDC0sjBUUZJNPrmvGF6cpYxtx96T+grSnDnlYipPkjcydY1CTULku2REv+rT0Hr9apUVg+PI9Ql8OSppsrJKZE3BJAjumfmVWPRiOlenpCOiPM1nLVm9RXC+F9Z+xG00+GW5uI7nUmtzFeZE9mNm7Yx/i6frSf8Jpq06QfYdJtpJJIrmZw8xUKsL7TjjkkfrS9rG39f11K9lK53dFcLdeOb4B7q10qKSxhtLa7nZpsOqy9gMckVdXxdcnWhD/Z6DTWvTYrN5n7zzQuclf7vaj2kRezkdbRXnOr694i1Twfb6otpbWcUt3D5RS4O5vnwQeOBkD8DXoqb9i+YFD4G4KcgHvinGalsKUHHccCQcjg113hvVPtkX2edv36Dg/3h/jXIVLazyW1wk8ZwyHIqatNVI2KpVHCVz0Oio7WZLi2jnj+66gipK8pqx6iYUUUUAFFFFABRRRQAUUUUAFFFFABRRRQAUUUUAFFFFABWfqWjabqAP2m1Qsf414b860KKcZOLumKUVJWaOG1TwTMmX0+4Eg/55ycH865m+sbyxk2XdvJEf8AaHB/GvX6ZNFHNGY5o1kQ9QwyK7aePnH4tTjqYGEvh0PGj0r1vQv+QLZ/9cV/lWRqng/TbrLWpa1kP93lfyrd0+A2tjBbswYxoFJHfAp4vEQqwXKLC0J0pPmJ6KKK4DuCiiigAooooAKKKKACiiigAooooAKKKKACiiigAooooAKKKKACiiigAooooAKKKKACiiigAooooAKKKKACiiigAooooAKKKKAIbu4W3hMjcnsPU1gTSvNIZJDkn9KsapP510VH3U4H171kWuraXdzSwWupWk8sWfMSOZWZMdcgdK5qkrswnK7LlFZcXiLw/Lv8rXNOfy1LPtuVO1R1J54FX5bm3heFJZ442mbZEGYAyNjOB6nANQSS0VSi1jSZVuWj1OzdbU4uCsykRH/a54/Gnf2npv26Ox/tC1+1yJ5iQeaN7L6gdSKQFunxSPFIHRsMKpxajp83k+VfWz+eWEW2QHzCv3gPXGDn0xRYajp+oCQ2F9bXQibZJ5MgfY3ocdDTA6qyuFuYQ44YcMPQ1PWDps5hul5+Vvlat6umEuZG8ZXQUUUVZQUUUUAFYmpXhncxocRg/wDfVXdYn8u38tT8z8fh3rFrCrLoZVJdAooorEyCiiigAooooA1dJvCSLeU5/uE/yrTrmASCCOCK6Gym8+2WTv0b610UpX0NoSvoTUUUVqaBRRRQAHpXn+ozm5v5pj/E5x9O1d3eNttJm9EJ/SvPB0rtwi3Zx4t7IKzfE1np99o00GqS+TbZVjLv2mNgflYHsc4q7exyS2c0cMrRStGyo46q2ODXmD+INY1Lw9qlxLMVXTrSK3nR41ZXuTLhmIIweBXRUmloznpwbd0df/whummxWL7XfG4+0/ajeiX98ZMYzn6cVht4W06a/wBJhstXkTTRDcQiRLgCWWRmyye4+9mrGn6rfXXie4SbxBHZiO9FnHYtGD5ibM7h33E9D04rE8MzzWen6HFFeeaW1G8Dq6KTGQG6cZUnr+PpWb5L7f1oapS7/wBanRP4JhuPENxJO80WlC2t4YoIpcCUR5+Vx1wOP1rUHhPTBrR1QPc/64zi38z90JSMb8euK4qyvvElxb2LHxJcr9r02a8bEKfK0ZOFHHQ96m1PxJrKjTNSuL+WCxeyglkW08stvY/MXRjkg9sUKUOwuWb6nZHwzp7eGY/D5ef7NGQUcNiRWDbgQfXNaUt1a2Ztre4ukSSUiOISN80jdPxNYfjm/urdtKtbfUP7OivbkxzXQAzGoQsMZ4GSAOa5rQ3utd8T+Gb6+umaVbW5YERrh/LlADYI43DGSPTitOdKXKkRytrmbPSqKKK1MjrfB85ksJISf9U/H0P+TW3XLeC2P2u4TsYwf1/+vXU15eIVqjPSoO9NBRRRWJsFFFFABRRRQAUUUUAFFFFABRRVTUdQtrGPdM/zH7qDqaaTbshNpK7LdQ3F1b24zNNGn1auT1DXry5JWFvIj9F+9+dZTEs25iWPqTk11QwjfxM5Z4pL4UdnJr+mIf8AXF/91Saj/wCEj07P/LX/AL4rj6K2+qwMvrMzt4dc02Q4FwFP+0CKvRSxyrujkVx6qc151UkE0sD74ZHjb1U4qJYRdGXHFPqj0SiuW03xHKhCXq+Yv99RyPqO9dLbzxXEQlhkV0PQiuWpSlDc6YVYz2JKKKKzNAooooAKKKKACiiigAooooAKKKKACiiigAooooAKKKKACiiigAooooAKKKKACiiigAooooAKKKKACiiigAooooAKKKKACiiigApk7+XC7/3VJp9Qaj/x5S/7tJ7Cexz45bJ6185eCbZo/GFnNeQ2djbyXGrNa3cKETXco3AwSN0xg5A74r6MrgPEvijw/o+uf2L/AMItLewWDx3F3cQQKY7Jpmwr46kk8kiuWO5jF6Hl+kx2Y+CesPJB4YW4/sh/Je0YG9I3/N5o+ld78R9W0/U5fB40nULe8li1Ln7PKHKMbWbHToeK2fGI8M+FY7L7L4LtdQuNVuPsUcNrBGrSFlLYOcZBC1iaf4s8Nrcaevhn4fyXV7Okk5it4I4pLeSFjGwbOPmBYjI9apvmHfqecadJaJ4XuIbWx09TJ4Skaae1mJkJDjcJ16b92cE81rY0/wC2SyN5P9vDxPpwt2P/AB8eR5UfC99mM+1ereFJtB1LUdc0uPwvBptxEkD6hG8KfvTKrNtbHXGDmufj8aaTd6tp91pPgSbUtVliuBE8SRCWKOCUxH5j29Panza7f1uFzzHwKt9H4h0bTdQklTS7ltXvLWeIEtECk0ciqPUFQ3413vwLOm2+vy2NrFYyyDR4XjvdPYrHPDuwvnR/wzc85PrW5b+KFGuf2Vp3w7vZrjTVjaQxCIfZGnXcw68Hk5x15qXwj4r0BvEkmmaT4Yl061vLqaBNQigVYrmeIZcHHI74J4NF32FJ3O/rpLV/Mto365UZrm639L/48Yvp/WiluOnuWaKKK6DYKKKKAMPWH3XpXsoArmJfFegxa+NCkv1W+LBNu07Q5GQpboGPpXR6h/x/S/739K8wt7qKz8Saxot3o097d32src2y+UdioY1Am3dPlIPfNcr1kzB6tnSQ+OPDMzXqx6kD9iieWU7GwUT7xXj5gPalh8beGptIutUj1HNtalRPmNgybjhflxnBJrzCdZ7rw7Dp0Vnd/aNI0e/ivFaBlCO/3QCRzn2qxfWOoQaV4gs9Qlu7rVJobBre6MfDW4dMAADGUJOafIh8qPTbLxZoF5aQ3VtfB45rlbVfkIYSt0UgjI/GodR8beG9P/4+r5l/fyW+FiZjvjxuHA7ZFcF5N1p8V7Jqi3d1qFjr8F1f3Plk+bAFwkiqB0A6gUljp+oapremXFncXmmR32p6hPDciD5hEyrg7W6bsHrRyr+vkLlR3F14+8LW9zDbvqDM8yq8Rjhdg4YZGCBz/Spr3xt4bs7SK6n1DEcsskShY2LExnDnAGcA9TWZNpMejeIPBWm2KzNa2bXC7jyRmM8k9sk1x2nSto7Q6hfWt0LeSPVbVWSBn/ePNlFwB3ApWXQEkelzeLNAiF0W1BCLWGOeUqCcRyfdYeoOe1dfoEm5XUdCAwr5p1XQNagtnuYoJ0ltdOsLa6h2E7o2UbvxVgpr6Q8O/fH/AFxH9KtJKSsOOjRtUUUVubBRRRQBHdLvtZUHUoR+led9OPSvSK4LV7c2upTw4wAxK/Q8iuzCS3Rx4tbMqVm6nFpOn6RfXFzZxfZQrXFyqx534GSSO54rSrI8aKz+ENXRFLMbKUAAZJO012TdotnLDWSRZtbfS7iWHWI7S38+SJSk5jHmBSOBn6VVvf7EsdSsoJLKEXF7O/lMkQ/1m35iT2OO9eb2ySJYzXelw6iNNgWyecMJM+arfvCAeTgYzjitGxuHm1u31fyrtrP+3pWDNE2VR48KcHkAmsfaX6f1c19n5/1Y7jQm0XVNOhvLGzjEIWSGMNHtKruIZQPQnNIbLQZdUS1bSbdpraFXjka3GxVzgAN0yPSvP5W1DS/CVlf2cc0d/p97PZzRMCuRMxAwO+CVIqbxBp15ptrqGnxNdP5OhQpuVmO6Tzl3Ee/X8KPaabf1Yfs9d/6uel31rZ31sYb23huYCclZFDLmiO0s0kikjtoVaFDHEyqBsU9VHoOBXmmp2ZsbnUrIrff2JBqNpJOiu7Hy2Rt+D1IzjOK6f4VyJJ4ZlaJ5Gi+2z+WZCS23dx156VcZ3laxEoWje51dFFFamR0HgtD9ouJOwQL+Z/8ArV1FY3hG38rTTKRgytn8Bx/jWzXl13eoz06CtBBRRRWJqFFFFABRRRQAUUUUAFFFQahdR2do9xJ0UcD1PYU0m3ZCbsrsqa7qiafFtXDTsPlX09zXG3E0txK0szl3bqTS3U8lzcPPM2Xc5Pt7VFXp0qSprzPNq1XN+QUUUVsZBRRRQAUUUUAFW9Mv57CfzImyp+8h6MKqUUmk1ZjTad0egWF3De2yzwng9R3B9DViuH0LUGsLwMxPkvxIP6126kMoZTkEZBrzK1L2cvI9KjV515i0UUViahRRRQAUUUUAFFFFABRRRQAUUUUAFFFFABRRRQAUUUUAFFFFABRRRQAUUUUAFFFFABRRRQAUUUUAFFFFABRRRQAUUUUAFMuE8yB0/vKRT6KAOXrx/wCJXhHxHqXjbULrTtOu5V1G0t7a2vLa5ESWoSTdIZR1Jx0P4V7VqcPk3TYHyv8AMKq1yK8Wc+sTz/4x6Ffatp3h+Oz0y81SOy1BJbiK1m8qUxiNlyHJGDkjmuEt/A2v6f8A2Cb7w3ql/Bb2typhsL0RywmSbeivICNxA6nvXvdFCk0ClpY8y0y48UaP4y1vUo/BWpXVvq0VmVKTR5hMcbKytk8kFv0rk18G69a3OkTX3hnVr+K3W/Dx2N2IHVpLouhLZGQV5xXvNFHNqHMec+HPCMl94+1PxNq9jqNhkWclmn2oqMpEAyuFOGwRg5qnoeh+Jbf4ni9h0VtLtvtc8l/cwz/6JeQMP3eIyTiXPUjFepUUcwrhXR2aeXaxp3CisTT4fPuVXHyjlvpXQVrSXU0prqFFFFbGoUUUUAYerptvWPZgDVTJxjJxWxrMPmQCVRynX6VjVy1FaRhNWYu5vU0BmHRj+dJRUEC7m45PHSjJ55PNJRQAuTjFG5s/eP50lFAC7m45PFaehJzLJ9BWYOTiugsIfItlQ/e6t9a0pK7NKa1J6KKK6TYKKKKACsDxdYmSFb2NfmjGH/3fWt+kdVZSrAFSMEHvV05uElIicFONmecUDg1qa9pT2ExkjBNux+U/3fY1l16sZKSujzJRcXZilmznJzRub+8fzpKKokqahptlqE9rNeQ+c1o/mQ5Y4VvXHQ/jVzc394/nSUUguVtVsLXVLJrO8RnhbBwrlSCOhBHIo0yxtNNso7OxhEMEedqgk8nkkk8kn1qzRRZXuO7tYKsafaveXcdvH/EeT6DuahjR5JFjjUszHAA712mg6Yun2+58Gd/vH09qyrVVTj5mlGm5vyNCGNYokiQYVQAB7U6iivLPTCiiigAooooAKKKKACiiigArlvGN2XuI7RT8qDc31PSuprgNUlM2pXEh5zIQPoOBXThY3nfsc2JlaNu5Woqmuqaa1+dPW+tzdg4MO8b8/So4Nb0ee7+yQ6lavcZI8sSDdkdfywa9C6OGzNCsHxjd30I0yy0+6+ySX96tu04QMY1KsSQDxnjvV5Nb0d7SW7XUrVreJgskgkG1SeACaz/Eh0bU9JtruTWo7NIpxJbXkUinZIMjjPB4J4qZO60ZUVZ6owtUv/FVrJJYm+ia7h0uS5DRICJCkowTxwSnBA703UPE+o3n2vUNLuvLsYVtI1AUHMkrAvyR2U4rY0rS9E0u7W6GqmV4bFlkMsgO+N33GQ/U/hVez0Hw5a6Z/wAIvb6mFeWcXYXevmHkMBj0wAPpWdpd/wCv6/I0vHsSeGbjX9Qvzqb38T2DXVxBJaMgHlKhKqVPUnI5z611dchZWfh7T9aivf8AhIv3bSyzWto8yiNZHJDsO55zwehrpv7QsfP8j7XD5vmCLZuGd5GQv1xzV0/h1M576Fmiqd7qmm2LMt5fQQMqhiHcDAJwD+dNs9Y0q8fZaahbTNtLYSQHgdT+FXdE2ZersfCt0bjTvLY5eE7fw7VxVrcQ3VulxbSrLE4yjqchh7Vv+DpSuovF2eM/mKxxEeaDNaEuWaOtooorzD0gooooAKKKKACiiigAooooAKKKKACiiigAooooAKKKKACiiigAooooAKKKKACiiigAooooAKKKKACiiigAooooAKKKKACiiigCC9t1uYSh4YcqfQ1gSI0blHXDDqK6aoLu1juV+bhh0YdRWc4c2qInG5z1FWbmyngJyu5f7wqtXO01uYtWCiiikIKcitI4VQSx6CpraznnI2rtX+8elbFnaR2y/L8znqxq4wci4wbCwthbQ7ernljViiiulKyN0rBRRRTAKKKKAAjIweRWFqNobeTcozGTwfT2rdpHVXUqygqeoNTOPMiZRucxRWjd6Y6ktB8y/wB09RWe6sp2spU+hFczi1uYtNCUUUVJIUU+KKSVtsaFj7Vp2emhSHuMMeyjpVRi5FKLYzSbMlhcSDgfdHr71q0UV0xjyqxvFWQUUUVQwooooAKKKKAGyxpLG0cihkYYIPeuY1bw/JGTLY5kTuh+8Pp611NQ3lwlrbPPIGKoMnAzWlOrKD0M6lOM1qefOrIxV1KsOoIwaSu4iittVs0nuLZTvzjI5A+tU5/DVoxzDNLF7H5hXZHFRe+hySwslscnRXRnwu2fluxj3Snx+F0z+8u2PsqVf1in3I+r1OxzNW7DTrq9fEMZ293PAFdVa6Hp8BDeUZWHdzmtJVVVCqAAOgArKeLX2Uawwr+0zP0jSYNPXcP3kxHLkfyrRoorjlJyd2dkYqKsgoooqRhRRRQAUUUUAFFFFABRTZJEjXdIwUepNUbXUWuL17dLd9q/8tDwCPWgDQPQ15y/32+pr0avPb6Pyb2eM8bZGH612YN6s5MXsjye9hceN57m5EUenDXIvMmWL96kgQFPm7ITwak8KPZtHqVnd3OnnzJLxRBFB/pgJZskN9M16Y0UTBg0UZDHLAqOT6mmrb26yeYtvCr/AN4IAfzrdUbPcwdXTY8gZoJtBvrazS1n2rYql3FFsUjzhhJE6bx3x1rd1DSLXw9qulzaxLbS281xdS3DCALbo7RYUBeg6fnXoawwqpVYYgpbcQEGCfX60ssccqbJY0kX+66gj8jR7HQPa6nht5bajFpcV1Aj/utGRJ42H3onlYfplTXSt9itvFUCIiXMs15bNJbyRlZ0fyxiWNx1jA6g8cGvTTHGxO6NDkYOVHI9PpR5cfmCTy03gbQ20ZA9M+lCo2e43Wv0PEb/AOWwiXzLOMvp9yoFxFvLkzt8sfHDnsa3I5obHW0uLsm3ii1a0MjS9UAte5r1DyIMq3kRZX7p2Dj6elK8ML53wxPk5O5Acn1pRo26g61+hxNzPp+r+JdSuLcw3lsdEba20Mu4OfXuKztU0uFvh14eurbNpcgQRGSFQrFZsI4PrkH9K9HSGFB8kMScY+VAOPSl8uPYE8tNoxhdowPTir9ldak+0tsNtLaGztYrS3QRwwoI0UdgBgVr+F8/21D9G/lWZWx4RjLarvxwiE/0p1X7jFS+NHYUUUV5J6gUUUUAFFFFABRRRQAUUUUAFFFFABRRRQAUUUUAFFFFABRRRQAUUUUAFFFFABRRRQAUUGqVzqMERKp+8b26fnSbS3E2kXaKxZNTuG+7tQfTNQm9uj/y2b9KzdVE+0R0FFYK6hdL/wAtM/UVZh1U5xNH+K01ViCqI1aKjgninXMbg+o7ipK0uWFFFFABRRRQAUUUUAFRSW8En34kP4VLRRYCt9gtf+eQ/M1JHbW8f3YkB+lS0UuVdhWQVm3DX0Go+YGzZ4y/GSv0rSopjERlZQykEHoRS1UZGtGMkQLQHl0H8PuP8KsxusiB0YMp6EUAOooooAKKKKACiiigAprxpIMOit9RTqKAK5sbUn/Uj8DQtlaqeIV/HmrB6Vn6RcXUzTx3EJTY/wApPUg8ilyrsKyL6qqjCqAPYUtFFMYUUUUAFFFFABRRRQAUUUUAFVJv9JuRCP8AVR4aT3PYVLdzGGL5RmRjtQeppbWHyYQmct1Y+p7mgCRVVRhQAPQUtFFABRRRQAUUUUAFFFFABRRRQAUUUUAFFV5buJG2LmR/7qDJpu27m++wgT0XlvzoAlnuIYR+8cA9h1J/CovMupv9VGIU/vP1/KpYLeGHlVy3djyT+NS0AV47SMNvlLTP6vz+QqwAAc4GaKKACuQ8WWxh1LzgPlmGfxHX+ldfVHXLH7dYtGuPMX5kPvW1CfJO5lWhzwscLRSsGVirAgg4IPakr1DzAooooAKKKKACiiigAooooAK6vwdbeXaSXLDmU4X6D/69c5p9rJeXaW8f8R5PoO5rvYIkghSGMYVAAK5MVO0eU6sNC75h9FFFcB3BRRRQAUUUUAFFFFABRRRQAUUUUAFFFFABRRRQAUUUUAFFFFABRRRQAUUUUAFNlkSKMu7YUU6sLUro3Eu1T+7U8e59aicuVEylZBe30lwSq5SP09frVSiiuZtvcwbuFFFFIQUUUUAOjdo3DIxVh3FbGn3wnxHJhZO3o1YtKCQQQcEdDVRk4lRk0dPRVXTbr7RD83+sXhvf3q1XUndXN07hRRRTGFFFFABRRRQAUUUUAFFFFABVSSN7ZzNApaMnLxj+Yq3RQA2KRJYxJGwZT3p1VZYnhkM9uuc/fj/ve496nglSaMPGcj+VAD6KKKACiiigAooooAKqt+71FT2mTB+oq1VbUQRCsw6xMH/Dv+lAFmigHIBHINFABRRRQAUUUUAFFFFABQeBRVW8ZpHW1jOC3Lkdl/8Ar0AJbf6RObpvuLlYh/M1bpFVVUKowAMAUtABRRRQAUUUUAFFFFABRRTJpY4V3SOFHvQA+kZlUZYgD1NVvPnm/wCPeHC/35OB+ApVtFY7rh2mb0PCj8KAA3e87baNpj69FH40n2eab/j5mOP7icD8+pq0AFGAAB6CigBsUccS7Y0Cj2FOoooAKKKKACiiigAooooA5/xLpBl3XlquZMfvEH8XuPeuXr0isfWNDhuy01viKbv/AHW+tdlDEW92RyVqF/eicfRU95Z3FpJsuImQ9j2P41BXanfY42mgooopiCiiigAp8EUk0qxRIXdjgAVc07Sry9IKR7I+7twP/r11ml6Zb6fH+7G6Q/ec9T/hWFWvGHqbU6Ep+hHoemrp9v8ANhpn++39BWjRRXnSk5O7PRjFRVkFFFFSMKKKKACiiigAooooAKKKKACiiigAooooAKKKKACiiigAooooAKKKKACiiigCnq03lWpVfvP8o/rWHV/W33XKp2Vf51h6nqlnp0tnHdyFGvJxBCApO58E446cA1zVHeRhN3ZdornB428OtY215HdSSxXMcskXlwszERkB+AM5GRxVeH4heGJrB7yO5uDGsgiUfZn3SOc/Koxljwc46VHKybM6uisnSvEej6pcW8Fjdec9xbtcx4UgFFbac+hB4x1qlP400KHWpNHaS6a6ilELhLZ2VWOMAsBjuKLMLM6Oiuf0HxjoGtagdPsLtzcfNtWSJk37ThtpIw2PappfFWhx6bqWoteZttNmMF0wQnY4xkY79RRZhZm1RWDf+LtBslu2mvD/AKKYQ4SMsWMozGFx94kDtVW58e+Gobezm+1TyLdq7RCK3d2+Q4YEAZBBPQ0crCzOwsJvIuVb+E8N9K6CuQ0+6ivrGG8t9/lTIHTepU4PqDyK6qzfzLWN+5XmtqT3RpTfQlooorY1CiiigAooooAKKKKACiiigAooooAKrTwvHIbi2+9/GnZ//r1ZooAjt5kmj3J9CD1B9DUlVriFhJ9ot8CX+Jezj0NSW8yzJlchhwynqpoAlooooAKKKKACkkUOjI3QjBpaKAK+nsTaqrfeQlD+FWKqw/u7+WPtIBIPr0P9KtUAFFFFABRRRQAUUUUAMnlWGJpG6AfnUdlGyoZJf9bIct7egqP/AI+rv1ihP/fTf/Wq3QAUUUUAFFFFABRQeOtVnvI92yFWmf0ToPqaALNQzXMMR2s2X7KvJNR+Vczf66Tyl/uR9fxNTQwRQj92gX1Pc/jQBDm7m+6Bbp6nlv8A61PitYY23kGR/wC85yanooAKKKgvrqGzt2mmbCjoO5PoKaTbshN21ZOSAMkgD1NZd5r1hbkqHMzDsgz+tc3qurXN+5BYxw9owf5+tZ9dlPCreRyTxX8p0cnihs/u7MY/2n/+tSJ4ofPz2a49n/8ArVztFb/V6fYx9vU7nY2niGxmIWTfCx/vjj861kdZFDIwZT0IORXnFW9O1C5sZA0L/L3Q9DWM8KvsmsMU/tHe0VU0vUIdQt/Mj4YffQ9VNW64mmnZnYmmroKKKKQwooooAbJGkiFJEV1PUEZFZd14f0+Ykorwn/YPH5VrUVUZyjsyZQjLdHNS+F2/5ZXQP+8tR/8ACMXP/PzF+RrqaK1+s1O5l9Xp9jnYfDC/8tron2Va0rTRdPtiGWHzGHd+a0KKmVact2XGlCOyAcCiiisjQKKKKACiiigAooooAKKKKACiiigAooooAKKKKACiiigAooooAKKKKACiiigAooooAKKKKAMHVf8Aj/k/D+VcX4+hml1DwwYoncJqys5VSdo8qTk+grttYXbek/3gDVQEjoSK5JaSOd7s8X+Fui6tpfinw/NLFcCyns7mcbkI8mU/K6n0ztUitOw+0aZofhrVLq1u/s+n63eyXGyJmdFdpArbRzjJFeqlmOeTz15o3NnOTmm53YOVzx/wpdnw5q+m6hqtjqEcM9ldlfLtXkYeZc71yFBIyvPNXPD+q/Z/HOqXL6hrdpb3l7HJFaJp7NFcK0agF225WvVQzDozD6Gje+Pvtj60c3kDle54x4Sh1DQ7zTNU1SO/urVYL37FF5Zxaz7myCAM4cDgnuaz10nXdN8La3YX9m7HWtPjvB5IZz5vmgsG4+VsPyPavdwzZzuOfrSBmHRiPxo5x8+p4lp2l6poeq3kt9b3U9vpWrWTeakRdjborhWAHLYBGcVo61fPJrmj6xBFqvhu3kgu8S2dkZZGy6YZkxxvxnnnivXNx45PHSlDMOjMPoaOcXMVdMuUvNOt7qNpXWWNWDSoUc8dSp5B9q6XSf8AjxT6n+dYZ5OTya3tMXbYx+pGaql8RVPcllnhiOJJUU+hNSCqt/YW97s85clGBBHBo8m5i/1M28f3ZP8AGug2LVFVRd7OLiJ4v9rqv51YR0kXcjBh6g0AOooooAKKKKACiiigAooooAKKKKACq9zAxfzoCFmH5MPQ1YooAitp1mU8FXXhkPUGpaguYC7CWJtky9G9fY+1LbT+blWXZKv3kPb/AOtQBNRRRQAUUUUAQzRM08MqYyhIOfQ1NRQTQAUUwyxjOZF4680okjJADrz05oAdRRRQAVFdGXySIRlzwD6e9S0UAMgiWGJY16Dv6n1p9FFABRUc08UI/eOAew7n8Kh8y6m/1MflJ/fk6/gKALEjpGu52Cj1Jqv9qeU4tYS/+23C/wD16dHZxht8paZ/V+34VYoAqi1aQ5upTJ/sLwv/ANerKIqKFRQo9AKWigAooooAKKKKAAkAEngDrXD65qDX94WBPkocRj+tdJ4nuDb6U4U4aQhB+PX9K4uu3C0/tHHip/ZCiivPNZ+IU2n3Wraf9lVru3uhFacHa6cbi30/qK6pTUdzljBy2PQ6K4nTvEmrXurXsK3mkxpbTyp9mbd57ogzkdv/ANVVF8Y65b6PJdXkFi8kumm+tjFuwMOFKuD9e1T7WJXspbHoNFc3F4kL+O/+Ef8ALXyfsgfzO/m43bf++a6StE09iGmizpt5JY3azx9uGX+8PSu8glSeFJozlHAINedV1fg64MlnJbscmJsj6GuXFU7rmOnDTs+U3aKKK4DuCiiigAooooAKKKKACiiigAooooAKKKKACiiigAooooAKKKKACiiigAooooAKKKKACiiigAooooAKKKKACiiigAooooAKKKKAM3XIsokw7cGsmulmjWWJo26MMVzs8bQytG/UGuerHW5jUWtxlFFFZGYUUUUAFFFFABRRRQA6JDJKsa9WOK6VFCoFHQDArM0W35Nww46L/jWpXRSjZXNqasrhRRRWpoFV3s4S26PMT+qHFWKKAKv+mQ/3bhf++W/wp0d5CzbGJjf+64xVimyRpIu2RQw9CKAHUVVNoY+baZ4v9k8r+VHnXEX+vg3D+/Hz+lAFqioobiGb/VyAn071LQAUUUUAFFFFABRRRQAVDc2/m4dG2Sr91x/I+1TUUAQ2szSApIhSVPvDt9RU1FIzBVLMcAdTQAtVrm9hhyud7+i1UuLuW5fybUED1HU/4VNa6fHGA0vzt6dhQBAbm9uSfJQovsP60o0+4k5mm/Mk1qAADAGBRQBnDS07zE/hQ2lr2mP4rWjRQBlmxu4uYZs/Q4pFvLqBttxHuHuMGtWkZVZdrKCPQ0AQ211DP91sN/dPWp6z7rTx9+3O1h/Dn+VNtL5kfybrII43H+tAGlUM8c0jAJN5aY5wPmNTUUAQwW0MJ3KuW7s3JP41NRRQAUUUUAFFFFABRRRQAUVDNdQRHDSDd/dHJqm91ftfpHDa4gZclpOCKAM/xqx8q2XsWY/p/wDXrma6rxnEWs4Zf7j4P4iuWHWvTw38NHnYj+IyMTRbGk8xNi53Nu4GOua5G88P6fc2+rwNqNl9qv7hpYpCQWiDbcr+O2s62vrJPBPiWza6hW4aa9xEXG49e1MXStM/t+1l+wweYfD7XBbbz5gC4f60OXNbT+n/AMMEY8vU0NP0ia1vr2S31nRmtriaSaTMQMqq4wRvzxUEXg6eXRZY7vW7aVVsDZW0kceEjTcGLMc8niubtbe1/wCFcswtNFW5e3tghgfMrgumfNHbnGamkMq+EtT0eOLyb2/1YWz2NqpIgAALbAeoKrn8azuu3Q0s+/U6k+FYbfVYtYl1JE1FtQE6uzkI0eNvlhc9dveutNxAFZjNGFVtrHcMA+n1ry+G60nVHtZPEjbYYdDaM7zhkmSXaxT/AG8Ae9bEmjwyePbC3jnc6ddQLqMkDj/WSxAKrH65BPuK0jL+VGUo/wAzO8rd8GMft8y9jFn9RWFXQ+C4yZ7ibsFC/mf/AK1Ov/DYqH8RHT0UUV5Z6YUUUUAFFFFABRRRQAUUVBe3cFnCZbhwq9vUn2ppNuyE3bcnqG4ura3H76aNPq1crqWv3VwSlvmCL2+8fxrIYszFmJYnqScmuqGFb+JnNPFJfCjtH13TFP8Ax8bvopNLHrmmOcfaAv8AvAiuJorX6pAy+tTPRILiCcboZUkH+yc1JXnMbvG4aNmRh3U4NbemeIZ4SI7wean94feH+NZTwrXw6msMUn8R1dFR208VxCs0Lh0boRUlcjVjqTCiiigAooooAKKKKACiiigAooooAKKKKACiiigAooooAKKKKACiiigAqpqNoLmPcvEi9D6+1W6KTSasJq5zLqyMVdSrDqDTa6G7tYrhfmGG7MOtZNzYXEOSF8xfVa55U2jGUGipRQeDzxRWZAUUVJFDJKcRozfQUDI6t6fZtcPubIiHU+tWrTS8ENcHP+yK0lAVQqgADoBW0KfVmkYdwVQqhVGAOgpaKK3NQooooAKKKKACiiigAooooAimt4ZuXjG7+8OD+dReTcxf6mbzF/uyf41aooAqi72HFxE8J9eq/nVhHV13IwYeoNOPIwearvZxFt0e6J/VDj9KALFFVc3kPULcL7fK3+FOjvIWbaxMb/3XGDQBYooooAKKKKAA1lXU0l7OIIf9WD19feptWuCqCBPvP1x6VNp9uLeEZHzt97/CgCS1t47ePao57n1qWiigAooooAKKKKACiiigAqve2qXCejjoasUUAZmn3Dwy/ZbjjnCk9vatOqWqW3mR+ao+devuKfplx50GGPzpwff3oAtUUUUAFFQy3UEZw0gLf3V5NR+ddS/6qDYP70hx+lAFqoZbqCM4aQFv7o5NR/ZXk5uJ3f8A2V+UVPFDFEMRxqv0FAEHnXMn+pt9g/vSHH6Uv2V5P+Pi4d/9lflFWaKAI4oYoh+7jVfoKkoooArapai8sZbfuw+U+h7VwLqyOUYEMpwQexr0eud8T6Szk31suT/y0Ud/cV1YaqovlZy4mm5LmRxbaNo7TNM2l2ZlbO5zCMnPXJqx9ltt4f7PFuEflA7RkJ/d+ntU1Fd9kcV2UIdF0eHd5Ol2ce4YbbCBkZz/ADA/KpxY2f2v7Z9kg+05z5uwbs4x1+lWKKLILsqS6Xpsu3zdPtX2SGRd0QOHPVvqasGGE3C3BiQzKpUSY+YA9Rn0p9FFguwrt/DtmbTTUDDEknzt7egrF8N6S08i3dwuIVOVB/iP+FdXXFiqt/dR2Yanb3mFFFFcZ1hRRRQAUUUUAFFFFAEF9dRWds88xwq9B3J9K4fUb2a+uDNM3+6vZRV/xTfG5vvs6H91Dx9W7msevRw9LlXM9zz8RV5nyrYKKKK6TnCiiigAooooAvaPqUun3AZctEx+dPX3+tdvbzRzwpNEwZGGQa86roPCF8VmaxkPyv8AMnse4rlxNK65ludWHq2fKzqKKKK887gooooAKKKKACiiigAooooAKKKKACiiigAooooAKKKKACiiigAooooAKKKKAGSRRSffjVvqKiNjan/liv5mrFFKyFZECWlsp+WFPxGanACjAAA9qKKEkh2CiiimAUUUUAFFFFABRRRQAUUUUAFFFFABRRRQAUUUUAFNkjSRdsiKw9CKdRQBV+yNHzbTNH/sn5lo8+4i/wBfAWH9+Pn9OtWqKAGQzRzKWjYMB19qeTgEnpQAASQACetVtSk8uzfHU/L+dAFOyX7VftO3Kg5H9K1ap6RHttd3dzmrlAHMfFO+1rTfAmpXnh9Ha/jjGwom5kXI3MB3IGT+Fcz8KtSuhJqVwviv/hINAjtVmE9ywFxBMOXVlHIXGTz6V2vjOx1TUvDN7Z6LqBsNQdP3E47MDnB9j0/GvM28G+NrxfEmsS6fpmm6lqenLp6W1rMNj5Yb5XPTOM4780u4+xH8OvGutav4T8ZtqFzOl5HBLqFgzcMkLo2zb7KVH50nwwvP7Ut7e/HxH1HUNSisWuLnTGKlVOwgg8Z4JFXT8Mb7Q77/AIp2SS4trvRLjT7z7Tc5Icp+7K56LuzwOldn4P8ADn9k+BrPTpLK1i1JLAQSvGq5LbcH5h15p9/67i/r8jzn4PXh1+TSJ7n4lajcar/rp9KO0ghScqeM4wB+dd18adbvdE8CXD6XJJHqV3LHa2hj+9vc9vfAJrnPhpovjzw3BpOl3PhnQRa258ue9WcGfYWJY8Dk810HxE8J33izxFoMErPFotm8k9zJDP5cvmbcJtxyO/PvQwRxnjfxxrMfwo8JeItNupUvXvY47pV/5asiOHVh6ErmqOueNNV1DR/GepaTrFzFbrJpzWRVhmBZAd4H48H6Vs2/w8160tbTR4Y4ptNsfEy6hbtJMCxtSp3Bs9SCfxqhJ8K9csNF8Y6XpUdu8OoXltNpwaUD5EdmKt6Y3Y96H/X4AdV4IuNc0f4iX3hHUdbn1m1/s9L2Ga4QCSMlypXI6jivRa4PwRoPiZ/GN74t8Ux2VrcyWaWcFrauXCoG3Fi3rk13lAgrJH+h6njoj/yNa1Z+tR5jST0ODQM0Kint1mYb2faP4Q2AaW1k8y3jfuVGfrUlADIoYohiONV+gp9FFABRRRQAUUUUAFFFFABRRRQBiatoENyxmtSIpTyV/hP+Fc5d6feWrETQOB/eAyPzrvqK6KeJlHR6mE8PGWq0PN6K9Bks7SQ5e2hJ9dgpEsbNDlbWEH/cFbfW12Mfqr7nDWtndXLbYIXf3A4rodK8OrGRLfMHPaMdPxNdAAFGAAB7UVlPEylotDWGGjHV6gAFAVQAB0AooormOgKKKMj1FABRTTIg6uo/GmG4tx1mjH/AqAJaKgN5aj/lsn4Gop9StYoXk37tozgCgC5UN9N9ns5Zz/AhP40ljdxXkIliDAf7QxVPxQ23Rpv9ogfrVQV5JEzdotnFsxZizHJJyT70lMmkjhheaVgkaKWZj0AHU1z8XjXQXtJrozTxRxGPd5kLKSrttVwD1UnvXrOSW7PKUW9jF123kvviFc2z2uo3UC2tuf8ARrsxLDlmyxGef/rVWWTb4/1PTl1WdrW2gluYIt7Y84oNy577R82O2a0fEU/g+41KS7voL2a7EwsybcSZZgu8ABeowetJcX/g61itmntLuJnkku/mhfzI93yM8ncKc454rBpd0dCfkcrBDrcPgq41LdfwWktnEP3l2XaaUyD507oMcVaaa9k8PbF+3mE66kEdmbs/aEUDDRl+2T0rt9eOg6Z4dt7C8hkexcrFBBCrO74+YBQOT0zWJq1/4Hn/AH11FcyLqAW8keFHwChK72x90jkGk4W0uCnfoUvEFjNb2WnrGNSigWGaaazF9m5jbj97nPzhf7ue9MvJ5P7YtdTl1a7ntSLTyruCTiDcBkSxf7eevPWtS6j8DskOmzpKyRXSQxuZH+/Ku4DfnlSMe1STS+CZ7+K+mt9kltHIQSrKgWA4O4dDtPTNPl13BPTY7M9TT7WVoLiOZfvIwYVzcPjHRJbcTtLPDmdICs0LIys/3SQegPrWtpuoW2oJO9szEQzvA+Vx86nBre6loYWcdT1GNg6K69GAIpaqaM5fSrZj/wA8xVuvIkrNo9VO6uFFFFIYUUUUAFFFFABRRRQAUUUUAFFFFABRRRQAUUUUAFFFBIAyTgUAFFU59St4yQpMh/2aqPq0hPyRKB7nNQ6kUS5pGvRWN/alx/dj/I1JHqx/5aQ/98ml7SIudGrRVe3vLebhXw3o3BqxVpp7Fp3CiiimAUUUUAFFFFABRRRQAUUUUAFFFFABRRSF0HVlH40ALRUTXNuv3pox/wACphvrX/nqD9OaALFFVvt0R+4kr/RDSfanP3bSc/UYoAtUVW866PS0x/vOKN18f+WcC/ViaALNFVtl8es0K/RDR9nuT968b8EAoAs1Q1tsQIvq39KvICqBSxYgdT3rP1z/AFcX+8f5UAXLRdttGv8AsipaZB/qI/8AdH8qfQByHi/xBqOl+NvDWk2vlfZtR+0efuXLfIgK4PbmuE8MfFXVtW0HR2ZrVdRfXorC9UR8GF9xDKM8HjH4V1/jvTdQu/iF4RvLWznmtrb7V58qISse6MBdx7ZNeXaP8PtctP8AhCdYi0m8jmW/C6nB5ZDIFlLJKw9NuRn6UR31/rUGdvZeLfHeo6jca1ptjaXWhwau2nNYRxsbkorbWl3dBjrXU+ANev8AWtS8TW96Yimnao1rb7Fx8gUHn1PNcZ4ffxr4du7zwxpnh6czXGuSXQ1GRN1p9mkfcxJz97Hbrml0DV9e8J+I/FEZ8E69qEN9qz3EM9vBlChAGcn6UL+vwB7/ANeZa1Hx1rsHhLxtqUZtvP0bUzbWmY+Nm5R8wzyeTUXiDxn4xm8T6hp3h/8As1DpNrDO1pOpM2oF0DERgdhnH1rD1/SvEwt/FPhaDw1fznxDqKXdveKv7iJGKswc/wAJXGCKvfFPS9YutQuLGTwlNqbG1iXRdSsEKyW0oGG8xwcgZ5HbFIDU8SeM/FMera3aabDDBJZ6BFqccEsW50kLLvRuey5H1FaF542vdQvPBdpobQb9bT7VdFl3eXAq5cD0O7jPtUPhbRNYj+JdxcaxayyxP4at7We6KZjlmBXeM9CeprJ+Dfg3WNH8VaxPrEMwt9Njaw0lpFwGhZ2fcp7jp+Zqv6/P/gAT+B9b+IXiZI9Rj1rw9DaG8kiNu8TecURyDjB64FesV4P8N9PXQdSgmv8A4aa3LrC30pGpLAQqq7kA9egU+le8UuiDqFVtUXdZP7YP61ZqvqP/AB5SfSgBmktusl9iRVuqmkHNkP8AeNW6ACioJLbzHLfaJlz2VsAU37FH/FJMfq5oAs5pCy/3h+dVxY2/dWP1c/40v2K1/wCeCn680ASmaFesiD8aYbu1HWeP/vqhbW2XpBGP+A08QxDpEg/4CKAIjfWo/wCWwP05pPt1ufus7fRDVgKo6KB+FLQBW+2L/DDO30jNH2pj921nP1XFWaKAK32i4PSzk/FhR5t4elqo+slWaKAK26+P/LKFf+Bk/wBKMX5/itx+BNWaRmVfvMB9TQBX8u9PW4jH0SjyLnveH8IxU3nRf89E/wC+qcCD0IP0osBX+yyH713N+GBR9jH8VxOf+B1ZooArfYYe7Sn6yGl+w2vePP1YmrFFAEAsrUdIE/KnC3tx0hj/AO+RUtFADRHGOkaj6ClZVZSrAEHqKWigBFAUBVAAHQCs3xQu7Rpv9nB/WtOob2EXFpLCf40K1UHyyTJmrxaPMNet5LvRL61hAMktu6ID3JUgV5tqGmajrNgy/wBk6hFHHZ2dlIskRViyyguVHcAc56V6uysrFWGGBwR70lepKmpO55sajieSxaPrVgiLdQ6sTb6uxNxZQlpTGItquvBzkAc1reJFvJorS7sdN1trprQwxzvDl5WDD93PGRjaeueK9EoqVRsrXK9rrexzHitbuFtA1L7FLOLG433MVqm5lBiZflA6gE1zmieGL28vLSHUF1CxtpLKdpvK+XcHmLCNzg9VPI616VRVOmm7slVGlZHmeu+G7q91K7sYbO4itX1O38qRUOFRYCu4H0BxzWfbaFr02ji3n0+4N01neq5ZCAXZ1I5/2sEj1r1yip9iivbM8v1fS77xFLcXH9m39vbXVzZxfvYisihFYM+OwBI5rqPhpaajZaDcQ6rG6XX22UuWXG/n7w9Qeua6ipbWFri5jhXq7Bacaai3IlzclyncaMhj0q2U9fLFW6RFCIqLwFAApa8uTu2z00rKwUUUUhhRRRQAUUUUAFFFFABRRRQAUUUUAFFFFABRRTLiVYYmkfoP1oAZdXEdvHuc89h3NYt3dTXDfM2F7KOlR3EzzymRzz2HoKjrmnNyMJTuFFFFZkBRRRQAVestQkhIWUl0/UVRopptbDTaOmjdZEDowKnoRTqwtNuzbybWP7tjz7e9bo5GRXVCXMjeMrobLJHEheRgqjqSaiS8tWjWQTJtIyOadc28NxH5c0YdfQ023tLe3iWOOFAF6fKKooQ31r/z2B+nNJ9uiP3Vlb6RmrAVR0AH4UtAFb7U5+7aTn6jFHnXR+7aY/3nFWaKAK26+P8AyzgX6sTRsvj/AMtoV+iE1ZooAreRcn714w/3UFH2Mn71zOfo2Ks0UAVvsMH8Rkf6uaUWVqP+WKn681YooAjWCFfuwxj/AICKeFUdFA+gpaKACiiigAooooAKKKKACqWsrm1Df3WFXajuo/Nt3j9Rx9aAGae26zjPtip6ztFk+R4T1ByBWjQAV5fF8SNam1aW7t/DyS+HYdT/ALNkmSbNyH3bd/lj+HP6V6hXgms3FxD43lbRNJ1LSPFZ1cKYbZXNpeW27mWTI28rkk//AK6Fugex12qfEXXotW1O407w4t5oOk3q2V3MJv37OSAxRO4G4VeuvHl3DB42lWxgP/COorW+XI87MZb5uOOlczp/iHUPB+s+JtFh0S8u9Y1DWvtNhF5LeVNE+0Ft4GBgA1j+KfCq6refEnVLhdSS4tVR7ZIJWWOU+UcgqPvjIpN6D6nX6r8QvEMlwtt4e0G2vJLXSotS1AzXGwIrrnYnqcA0XvxI1fUXsofCOhw3kkmlDVLn7VP5YjiJxtHq2Qa5eW+bwvqd5calp9+0eseGba2s2ht2kDTKhBQ46HnvUOlfavAl3YXGvadfLHd+FksYzDA0mJw5by2x0PI6031/rv8A8AS/r8Dv/DnxBbXNf8O2dvYLHa6vpst4zO/zxOjFSuOhGQeam8d+LtY03xHY+G/DelW99qdzA9y32mbyo1jXjAPcmvN9Aml8F6t4IvNcsL5Eg0W4WZYbdpGRpJGZQQo4OCK3PiFr2g+II9I1O/0XVE0hhMseqQQyx3drOuMKFAyFb34NDBHpXgnXG8ReGrTVpLKWyllBEkEg5R1JBHuMjg1s1yfwkm1yfwFp0niDzjekNhplxI0e47Cw9duK6ymxIKp6u220K/3iBVysvVWMtzHbr1/qaQy5pq7bKP35qxSIoVFUdAMCopbmGJ9kjFTjqRx+dAE1FNSRHGUdWHsadQAUUUUAFFFFABRRRQAUUUUAFZep63aWZManzpR/Cvb6mszX9cZ2a1smIQcPIOp9hXPV2UsNfWRyVcRbSJqXmu6hcEhZBCnonX86zpJZZDmSV2PuxNMorsjCMdkckpyluwqWK4niOY5pEPsxqKimTc2LLxBewkLNtnT34P510Wm6pa3wxG+2TujcH/69cLSozIwZWKsOhB5FYVMPCW2hvDESjvqej0VheH9a+0FbW6YCb+F/73/163a4JwcHZnfCamroKKKKgoKKKKACiiigDkPFVibe9+0Iv7qbk+zd6xq9CvbaK7tngmGVYfkfWuH1KxmsbgxSjj+FuzCvRw9XmXK9zz8RS5XzLYq0UUV0nOFFFFABRRRQAV0PhCxLSNfSD5V+WP3Pc1m6NpsuoXGACsK/ff8AoPeu2gijhhWKNQqKMAVyYmrZcqOrD0rvmY+iiiuA7gooooAKKKKACiiigAooooAKKKKACiiigAooooAKx9an3zCFT8qdfrWux2qSegrmpXMkjSHqxJrKq7KxnUeg2isTxP4m07w89pHfR3Ukl2zLElvCZGJUZPA9qZp3izS76eG3SO8hlmt5bhUmgKHZGQGyD9eKwszKzN6iuSufiH4et4rORhfOl3bm5Qx27NtjDbSzY6cirGteOPD+l/ZfNnmuBcQC5U20RkCQn/lo2Oi0crCzOlorlr/x94dstSNlNLckKkcjTpCWhVZBlCWHQEUXXjrRoNWn01bfUriaCQRyNBas6AkAj5h9aOVhZnU0VnJrenv4im0BZib+G3Fw6Y42E46+tUNO8Y6HqCWDWs0r/brp7WIbORInUN6UWYWOgra0efzLfy2PzJ/KsWrmkybL1R2YYNVTdpFQdmblFFFdRuFFFFABRUVzPHbpukbHoO5rIutQmmOEPlp6DrUSmokykkbEtxDF/rJFX2zVdtStQfvMfotYZ5OTyaKydVmbqM211O1J+8w+q1PFdQS/clUn0zXO0UKqw9ozqKKwba+nhIG7ev8Adate0uorlcocMOqnqK1jNSNIyTJ6KKKsoKKKKACiikZlUZYgD1NAC0VWN4rHbbxtMfVfu/nSeTczf66by1/ux9fzoAmlnhiIDyKCeg71JUUNvDDyiDd/ePJ/OpaAMq5DWeoCZR8jHP8AiK1FYMoZTkEZFRXkAuICnQ9VPoapabcNE5tZuMHAz2PpQBp0d6KKACiiigAooooAKKKKACiig0AMmkWKJpG6AVnaYjTXL3MnY8fWm3kzXlwsEPKg9fX3rTgiWGJY16D9aAH0EAjBGRRRQBXezt2O7y9jeqHaf0pv2e4T/U3TH2kGf1q1RQBV827j/wBZbhx6xt/Q0q3sGdrlo29HGKs0jKrDDKCPQigAVlYZVgR7Glqu1lb53KpjPqhxTfJuo/8AV3Aceki/1FAFqiqc11PbwvJNakhVJzGc0/TrxLy3EiqyHHKsORQBZrC8V6iYIhZwtiSQfOR2X/69bjsqIzscBRkmvPNTupLiee62l2bLKufyFdGGp80rvoc+InyxsupHRXP6d4ot746csdu6m7t5Z5QWH+jrHwwb3zxTdH8V2uqW2lTwW7hdQnlhAJGYygJyfqAPzrv549zh5JdjoqKwb/xJHaXN5CbV2NrcW8JIYfMZSAD+GazJvHtnCp8yzkVzay3Ea7x8+yQoV+vBNJ1IrdjVOT6HY0Vz+neJPtmtGyTTpxbmVoUudwIMijLAr1A7ZpdQ8TQWd7eWrW7M9tPbw/fA3+d3A9qrmQuRm/RXKXPjOGHT0vDYykNBczbQwziFtpH40+18b6VdNfNbBpIbOxW7kkBGOR9z6jip9pHuP2cux1IJBBBII6EV2vh7UPt1n+8P76Ph/f0NeQT+NrGKDTJWgfbqFnJcx/MOGRc+WffORXZeDNT3tY3oBjju4kZlJ6BwCPyzWdaKqRdt0aUpOnJX2Z39FFFeaeiFFFFABRRRQAVDeWsF3CYZ0DKfzH0qaimm1sJq5yOpeH7m3Je2/fx+g+8Pw71jOrIxV1KkdiMV6PUU9tb3AxNCkn+8tdUMU18SOaeFT+FnnlFdu+iaYx/49gPoSKWPRdNQ/wDHqp+pJrX63DsZfVZ9zioo5JXCRozseyjNbemeHZpCJL0+Wn9wfeP+FdNDDDCu2GJEH+yMVJWM8VJ/DoawwyXxajLeGK3iWKFAiDoBT6KK5TqCiiigAooooAKKKKACiiigAooooAKKKKACiiigAooooAivDi1lP+wa5yukul3W0i+qmubrCtujKpueefFmb7Pr/hq5bU59KRJZ915DD5rRZjx93vnp+NUdR1uxt9Z0jXLjULi8sW0e6s/tzW7KZZsrwVA4JxXqDKrfeVW+ozWJ4v1pfD9ja3Ulkk9q93HDMeAIlc4D49jj86zT2RNzyiXSdfNlpsOny3NldxeGJXeMJzKhmBMZz0JU5/Cr9zqGl6esk8MVxBYah4WFpYgxsxaUHBjOB97NehSeJol1vW7U24Nvo9os09zu6uwLbB+Az+IrP0/xrb33hzQdXi09canfLamIkfuGJOT068D86q7fT+ncd32OU8N+FbnV9Zv9Nvr+8sLVNN09Lu2jQfv8R/dLHpgjt61Jpuo2uj/EDWluPEV3pcA1CPbZJaGRLhQgHLdvSvQdT1oWXifTNH+zBzfxTyGXONvlgHGO+c1zEHjjUNQOmx6V4ahu7m+iuJSj3CR7Fik2H5m4OetCbYlc5vTW1RPH6+M5LUrp97qklh5u47vK2+WuV7KCuc+1ZXgfS9QsPE3hi42yGxvr+eZlKn93MjOp+mVx+Vegat4y1OxuEsR4Z868hs/tt9Atwn7mPcRhP77cE8V2dpJHcWsNxHHtSRBIoZcEZGenY0czS2BslqW0OLqI/wC2P51FU1ku67iH+2Khbkrc6Kiiiuw6QqK6nW3hMjfgPU1LWDqVx59ycH5F4X/GonLlRMpWRDcTSTyGSQ5PYelR0UVzGAUUUUhBRRRQAU6N2jcOjFWHQ02igZ0FhdLcxZ6OPvCrFc7aTNbzrIOnceoroVYMoZeQRkV005cyNoSuhahmuoYjtZ8t2VeTVSSyupNQ8+S6IhwVMa8cfWrsMEUIxHGF9+9aFkPmXc3+rjEK/wB5+T+VKtnGTumZpm/2jx+VWaKAAAAYAAHoKKKKACiikdlRCzsFUdSaAFqpqFn543pxIP1qW2lebc/l7Y/4Cep96moAzbK9KHybnII43Ht9a0gcjI5FV7u0juBz8r9mFUc3licEb4/zH/1qANaiqcGoQScOfLPv0q2rqwyrA/Q0ALRRRQAUU15I0GXdV+pqnPqUKDEYLn8hQBdZlVSzEADqTWZd3Uly/kW4O09/X/61NEd3fMGc7I/fgflWjbW8dum1ByepPU0AMsbVbeP1c9TU7ttUsc4AzxS0UAMhmjmXdGwYfqKfUE1qkjeYhMUv99f6+tM+0SwfLdJ8v/PRRx+PpQBaopEZXUMrBge4paACiiigAooooACAwwQCPQ0DgccUUUAUPEMpi0e4YHBK7R+PFcNXZ+K8/wBjSY/vL/OuMr0MIvcODFP3zj4/CNxbnxA9rdRhtRUx2uc4gRiS4/Mk1BB4R1PS7mFtHu4JIre5+0QrdMc5MWxgcD6Gu3pk/wDqZP8AdP8AKtfZxRl7STORn8Pateag1xPd2CwXMsE13sJJR4jkBPY4HWs3UfAM17ZtDJeW6zx27LEwJ+VzMXyfYqSK53ShNDompeafsxk0zzI0SRm+0gzcyHPRlxjA9avecV1S+OGa7kbUElcTt5gQIdoZOm0DGDxzWF4vdG9pJ6M6fT/C89r4mi1CS5tPs0M8lwjAkSsXXGw9toOTmnav4UTUNautS3WhnmuLaS3dvvIsf3wPrxXKtBcXmj6o2qxReZBolrJb+VKxAwp2senzY61d1K3sNN8Q2BjdmCraBIVldZYSzdY88OCc7hWl1orf1r/kTZ9/60NKXwfqLwz2st7ZiFYbiGzPIZjM+47/AKdOKm1DwTvmlj094bO0uYo47gJwxxJvcj69Kz/ilJs1iDzMMiafPIitM0eJARtMeOr54x6V31m0jWcDSjEhiUsM5wcDNOMYttW2IlKSSd9zhbzwBNc2psnvEaCFLhbV2J3pvYMueOxBz9a7fSIHstLs7V2Be3gjjJXoSqgZH5VYorSMFHYiU3Lc9EtZPNtYpf76BvzFSVV0nP8AZltn/nmP5VaryZKzZ6kXogooopDCiiigAooooAKKKKACiiigAooooAKKKKACiiigAooooAKKKKACiiigAooooAKKKKACiiigAooooAK5u6j8q4eP0PH0rpKzNat8gXCjpw3+NZ1Y3VyKiujKrK8X6WuteGdQ0sj5p4GVPZ+qn8wK1aK5jFOx5baeHfEn/CtLqzuLWX+2tcvF+2nHMMeQpJ9gi/qKryeHvEmiobKHTbjVYLPWodQhe3jCCVCjbwozgYIH5161RV87HzHn2r3Ov3mr6T4mXwnqafYTcW8lmSvnMJFXDgZwVyMVzsvhTVLaLw9/aHhvUdTjgtbn7RDZS7WikkkDKC2R0Gc17HRSUrBzHmPjKx1fUYbKa38KXyyCy8uylhl23VlODgCRs8pjB7969G0xbpNNtUvpBJdLCgmYdGfA3H86sUUN3Qmwq9ose65MnZB+tUa39Og+z2wVvvty1VTjdlQV2WaKKK6Tcg1CXybR2HXGB9TXPVsa437hF9WrkfGOqS6J4X1DVoI0lktYTIqP0J9656rvKxjPWVjWorjZ/G0cf/CQTR/ZprbS7GG4jeN8+ZI4b5CR7gD8aqaj4w14+E9I8QaXZae8d2UiuI53YNHMz7cDHYHOajlZFjvaK4SDxL4nn8SXWjLHoEUto8Mcqy3DK0jOu47B3xzWj458Saho9/YafptvZtNdrI4kvJCkZ2DOwEfxt2o5WOzOqorznW/H+q6dqLq2m2UUMFnb3M9tPNtuGMhIKIOjMMVe0vxRrupa9eWsCaMlrbXbwmOSYi4ZVGSQtHKw5WdxRXnOleOdcm8NTeIbqDRntY7Vpvs9vcEzq2dqhgegzjNX28Va9pv2SPX9Ns7Uy38Fu1wkh8lo5FJLKT3Xoe1HIw5WdvW3o8vmWm09UOPwrifButvr1le3TLEFgvpbaMxnIdExhs++a67Qm+eVfYGqp6SHDSRq0UUV0m4UUUUAFFFR3EyQpubqeAB1J9BQAs0iQxmSRsKKrpG90wluFKxjlIj/ADP+FOhheSQT3P3h9xOyf/XqzQAUUUUAFBopHZUXc7BR6mgCvNY28nO3YfVeKqtpjqf3U358Vp0UAZf2W/XgTE/RzR9jvm+9Nj6ua1KKAM1NLJOZJs/QVags7eLkJub1bmrFFABRRRQAisrD5SD9KWqj/wCi3HmdIZT8/wDst6/jVugAoNFFAFZ7UoxktX8pu6/wn8KEutrCO5XyX7E/dP0NWaR0WRSrqGU9QRQAtFVPJmt+bZtyf883P8jUkF1HI2w5jkHVG4NAE9FFFABRRRQBS12IzaTcIOuzI/DmuEr0gjIIPIrgdVtTZ38sH8IOV/3T0rtwkt4nHio7SKtczr/ia50zV5rVdNW4tbaCKa4l83ayq7leF74xXTVzGv8Ahm71PWJ7iPUIoLS6giguIzEWcqjlvlPQZzXVO/Q5oct/eKB8RSSLqUi6Ppb2unGdNpnXzSqf7GOATiq8XjrS7qaaSx0mOeZrGN5GICkyM6oImOOgLc1dXwlfIdUjjudNEN+0xL/Zv36iTou/uBxxUl/4Mjlk8y0nitWFosfyx5BmEiPvPsSnIrK1SxpeBB/wkl1IfsMHh6CXUVM0dzAJBs2QhSQpx82QwwKfb+J0n8UQ2U+j267bgW0UhdTPExQNnZjIXnBIpR4U1SOQX1vrEMWpSPM08vknZiUKDsGcgjaMZqVPCU0Gq/2tb30f28XPmec8fLxmMIyNjucZ9jTXtNBe4Rz+KrK6t9Wk/s2O5l0y7SCBXwfMZm2qwJHA3ZGfan6h4svNKgjk1bR5LcuZYRsfcGnX7qrxyr9j6iqkXgM29sUttSZZZIFE7uCwaZZRIrgdlznI962JtDv7vTbeHUNSW4uUv1vHfZhQA2dijsPrQvadQfIbdq0z2sT3EaxTMgMiA5CtjkZ71KilnCjkk4FB5JrU8MWhudSWQj5IfmP17VrOXLFszhHmkkdhBH5UEcf9xQv5Cn0UV456wUUUUAFFFFABRRRQAUUUUAFFFFABRRRQAUUUUAFFFFABRRRQAUUUUAFFFFABRRRQAUUUUAFFFFABRRRQAUjKGUqwyD1FLRQBg6haNbSZGTGeh9PaqtdO6q6FXUFT1BrJvNNZSXg+Zf7vcVzzp21RjKHYzqKVlZSVYEH0NJWRmFFFFABRT4opJW2xoWPtWrZaasZDz4Zuy9hVRi5FKLZFpVmci4lGB/CD/OtWiiumMVFWN0rIKKKKoZm66P3UR/2jXJeNNLm1rwrqOk27ok11CY0Z/ug+9dpq8e+yYjqpDVhVzVfiMZ6Suee6l8P5Zr28hsja2WmXxsxPHD8rbYtxfAxjLEirK+Db+Hw9PosN1G8C6ul7bNKxLCPcGZWOPvZ3fnXc0VPMyLs4e58Na1F42v8AXLOz0S5jupopI5Lrd5sOxQDtwOPX8q0fH2iarrMMMenGwmh2uk1rer8jbhgOCOQy9RXT0Ur7Du73OP8ADPg0adrX27Uvs2omLT7a2gllTc6yR7tzc9M5GO/FVdL8Ma1p/iS+vo7PRJYrq8eb7TJu+0IjDBAOK7qinzMV2ea6R4F1qHw1ceH7iDQ7eOW1MLXkAYzOwbcu7jkZAzWjP4Y8Q6wto3iG4sJ0i1CCY2iAmJYo1IYDI5LdcV3NFHOx8zMLwTob6Bp97aN5ISW/luIli+6iNjC/hiuu0IfvpD/s/wBazq19DjxC8n944H4VUNZDhrI0aKKK6TcKKKgubjYwiiXfM3RfT3NAC3M6wgDBeRvuoOpptvbtv8+ch5T+Sj0FLbW/lkyO2+VvvMf5D2qegAooooAKKKKACqt3+8uYbftnzH+g6frVqqtl+8lmuOzNtX6D/wCvQBaooooAKKKKACiiigAooooAbIiyIyOMqRgioLR2jc2spyyjKMf4lqzUN3CZEDR8SodyH39KAJqKjtphNEHAwejL6H0qSgAooooAKjnhjmXEi5x0PcfQ1JRQBU/0m29biL/x8f41PBNHMuY2z6juKkqGe2jkbeMpJ2deD/8AXoAmoqp501vxcrvT/nog/mKtI6yKGRgynuKAFrJ8Sab9tthLEP38Q4/2h6VrUVUJOLuiZRUlZnnB4ODwaSur17RBcFrm0AE38SdA3/165aRHjcpIpVh1BGCK9SnUU1dHm1Kbg9RtFFFaGYUUUUAFFFS21vNczCKCMu57Ck3YErjYY3mlWONSzscACu40axWwsli4Lnl29TUGh6THYJ5kmHuGHJ7L7CtSvPxFbn92Ox30KPJq9wooormOkKKKKACiiigAooooAKKKKACiiigAooooAKKKKACiiigAooooAKKKKACiiigAooooAKKKKACiiigAooooAKKKKACiiigBksMcoxJGrfUVVfTbZjwGX6GrtFJxT3E0mUP7Lgz996kj0+1T+At/vGrdFLkj2FyoRFVBhVCj2FLRRVFBRRRQAUUUUAI6hlKt0Iwa5y4iaGZo27Hj3FdJVLVLXz4/MQfvF/UVnUjdETjdGJRRRXMYBRRRQAUUUUAFFFFACorOwVRkk4Aro7aMQwJGOw/WqOkWhX/SJBz/AAj+taVdFKNlc2hG2oUUVVlmeaQw2xxj78nZfYeprU0FnnYyeRb4aTueyD3qS2gWFTglnblnPUmlghSGPYg+pPUn1NSUAFFFFABRRRQAUUUUAQ30hjtmK/ePyr9TT7eMQwpGP4RioJv3t9HH/DEPMb69BVqgAooooAKKKKACiiigAooooAKKKKAKk4NtP9pX/VtxKP5NVsHIyORQQGBUjIPUVVtibeb7K5+U8xE+np+FAFqiiigAooooAKKKKACq0lrtYyW7eS/cD7p+oqzRQBWW6KMI7pPKY9G/hP41ZHIpHVXUqyhgeoIqsbeWA7rV/l/55uePwPagC1VTUNPtb5cTxjd2ccMPxqSG6R28twYpP7rf09anpptO6E0mrM5a88NTqS1rKsg/utwazZdL1CI/NayfUDIru6K6I4qa31MJYaD2PPxZ3ecfZpc/7hqeHSNRlPy2rr7tx/Ou5oqni5dESsLHuc1ZeGWyGu5gB/dT/Gt6ztLe0j8u3iVB3Pc/U1PRWE6sp7s2hSjDZBRRRWZoFFFFABRRRQAUUUUAFFFFABRRRQAUUUUAFFFFABRRRQAUUUUAFFFFABRRRQAUUUUAFFFFABRRRQAUUUUAFFFFABRRRQAUUUUAFFFFABRRRQAUUUUAFFFFABRRRQAUUUUAUNQsBMTJDhX7jsayHRo2KupVh2NdNUc0MUy4kQNWUqaeqIlC5zdFa02lKTmKQj2aq7aZcg8bD+NZOnJdDJwZRoq6NMuSedg/Gp4tJ/56y/gooUJdg5GZigscKCT6CtSw07BElwOeyf41et7aGAfu0APr3qWtY0rbmkYW3Cg0jMFUsxAA6k1U+e9PdLb8jJ/9atTQVne7YxwkrCOGkHf2H+NWYo0ijCRqFUdBSqqqoVQAB0ApaACiiigAoopskiRrudgo9SaAHUVQm1SFeI1Z/foKrNqsx+7Gg+vNQ6kUS5o2KD0rGXVZ+6Rn86ni1ZD/AKyIr7g5oVSIlNDtIt7qIzSXMu/zG+UEcgDpWhUUFxDMMxuG9u9S1dywooooAKKKKACiiigAooooAKKKKACorqHzotudrg5RvQ1LRQBDaTGWM7htkU7XX0NTVVu1aGQXUYJwMSKP4l9fqKsoyugZTlSMg0ALRRRQAUUUUAFFFFABRRRQAyaGOZdsihh29qr7bm3+4TPH/dP3h/jVuigCKCeOYHY3I6qeCKlqGe2jmO45Vx0deCKi824t/wDXr5sf/PRRyPqKALdFNikSRA0bBlPcU6gAooooAKKKKACiig0AFFZt7rVhakqZfMcfwpzWXN4obP7m0AHq7f4VrGjOWyMpVoR3Z01Fcn/wk17n/Uw4/Gp4fFDZ/fWgx6o3+NU8NU7ErEU+50tFZ1lrVhdEKsvluf4X4rRrKUXHdG0ZKWzCiiipGFFFFABRRRQAUUUUAFFFFABRRRQAUUUUAFFFFABRRRQAUUUUAFFFFABRRRQAUUUUAFFFFABRRRQAUUUUAFFFFABRRRQAUUUUAFFFFABRRRQAUUUUAFFFFABTZZFjQu7BVHU0k8yQx73OB2HcmoIoZJ3E1yMAcpH2X3PvQAio92weZSsI5WM9W9z/AIVbHSiigAooooAKKKq6jdC3i+X/AFjfdH9aTdlcTdhL+9W3G1cNJ6en1rGmmkmfdIxY/oKYzFmLMSSepNJXNKbkYSk2FFFFQSFFFFACqzKwZWKn1FalhqO4iO4PPZ/8ayqKqMnEpSaOoorM0i73Yt5Dz/AT/KtOumMlJXN07oKKKKoYUUUUAFFFFABRRRQAUUUUAFVIv9FuPJP+pkOYz/dPpVuo7iJZojG3fofQ+tAElFQWcrMGil4lj4b39DU9ABRRRQAUUUUAFFFFABRRRQAUUUUAV5LUbzJAxhk9R0P1FNW5aIhLpNh7OPun/CrVIwDAqwBB6g0AKCCMg5FFZ97BcwQs2nE7zx5Z+79R6Vbs3le3UzIUkxhh70AS0UU2WRYo2kkbaqjJPoKAI726htIDNO+1R+ZPoK5DVtYub5iqkxQ9kB5P1NRaxqEmoXRckiJeI19B6/WqNejRoKKu9zz61dydlsFFFFdJzhRRRQAVqaTrVzZMEkJmh7qTyPoay6KmUVJWZUZOLuj0O0uYbqBZoHDIf09qlrhtF1GTT7oNkmJuHX29frXbxuskayIwZWGQR3FebWpOm/I9GlV9ovMdRRRWJqFFFFABRRRQAUUUUAFFFFABRRRQAUUUUAFFFFABRRRQAUUUUAFFFFABRRRQAUUUUAFFFFABRRRQAUUUUAFFFFABRRRQAUUUUAFFFFABRRRQAVFcTrCozlmPCqOpNJc3HlkRou+VvuqP5n2pLa32MZZW3zHqew9hQA2CBmkE9xhpP4V7J9PerNFFABRRRQAUUUUAB4Fc9ezGe4aTt0X6Vs6lJ5dnIR1I2j8a5+sKr6GVR9AooorEyCiiigAooooAKKKKAFVirBlOCDkGuitZRNbpIO45+tc5WtoUmUkiPY7hWtJ2djSm9TSoooroNgooooAKKKKACiiigAooooAKKKKAK15GwK3MQ/eJ1H95e4qW3ninTdE4Yd8dqew3KVPQ1V0+xisWl8knZIdxB7GgC3RVPU9Rt7CLdM2WP3UHU1yuo61e3ZKhzDH/AHUP8zW1OhKfoZVK0Yep1tzqFnbf664jU+meapP4h01TgPI30Q1xtFdSwkOrOV4qXRHZJ4h01jgvIv1Q1dttQs7niG4jY+mea4Cih4SPRgsVLqj0iiuJ07WryzIUuZo/7rn+RrqtM1G3v490LYcfeQ9RXLUoShr0OmnWjP1LlFFFYmwUUUUAFFFFABWB4wvCkEdmhwZPmf6Ct+uI8SSmXWJvRMKPwFdGGjzT9DDEStAzqKKwPH6eZ4bkj+1rbBpYxl2KrJ8w+RmHIB6Zr0JOyuefFXdjfyPUUZHqPzryG/vNQS1sk0VbpWjF7HNGZt5hRSC4jb+IAZ2n3rQ12e1juY2064cWItLBom8w/dNwvJPr61mqvka+y8z07vQSB1IH1rmLzUbP/hPbOT7dD5BsJhu80bN29fwzVfxz9lutT0i2vZiLCRJ5GxKUVmCZQ5B/EVUp2VyFDVI64soPLAH60teX+ErS51jVreW8sftwWytGmmkvGjaLIPzBR94nH6V6ieTThLmVxTjyuwldV4PuzJbPaOcmLlf90/5/WuVrT8MzGLWIvR8qaivHmgy6MuWaO1oooryz0wooooAKKKKACiiigAooooAKKKKACiiigAooooAKKKKACiiigAooooAKKKKACiiigAooooAKKKKACiiigAooooAKKDUMl1bx/emQH0zQ2Fyaiqn9o2n/AD0/8dNPS9tX6TL+PFTzLuLmRYooBDDIII9qKoYVXuJ2D+TAA8x/JR6mq19d3K3yWtvEWVh88mM7Ku28KQptXJJ5Zj1J96AG20CwgsSXkb7znqamoooAKKKKACiiigAooooAoa4f9FUerisatrW1zaA+jCsWuar8RhU3Oe+Jc01v4B1qe3leGZLRijo2GU+oNeZXWteLZZbr+1nmsjb6JPFGEcjzXTbmb8cjBr2PWNPtdW0u5029Vmt7lDHIFOCQfeqWr+G9L1Vw95HKzC0a0G18fu2xkfXgc1KdkEZJHnNvqd3/AG+mo3F9qwePVLayjaI7rdYzHFlHXpli559qPAWoahJ44hhF1qKg3N8901zPugmgR2VVjU87lOK73/hDNB/tiLVPJm82Nkfy/OPlM6DCuydCwAHNK/g/RWht41jnjNvPNPFIkuHVpSfMGfQ5PFU5ILqxxPgjV38UXnifTr3ULjyrkm8tDBOVeJFcrtB7fdU49D71Qs7i+0vQfDmoW+p38k93BfTTGacuCyQvt4PYYB+tem2nhrSLSSxktrcxNZWzWsO04/dtjIb16DmmR+FdFS3063+zu8WnpKkCs+RiQEOD68E0uZdA5lc8v1efVNL0W5trDVtQd7rSLS93SzlmWd5VBKnsDnp0rsPhRrV1rlzrt1dNKrrLCjQuTiKQR4cAdvmBrUtfAnh63tJ7ZYrqRZvLUtJOWZURtyopPRQR0rX0vR9P0y8v7uzhMcl/KJrjnguBjIHam5JpibVjQq/oh/0ph6rVCtDQ1zcu3otKHxII7mxRRRXUdAUUUUAFFFFABRRRQAUUUUAFFFFABVLWdQj0+1Mhw0jcIvqaukgAk8AVwmtXrX1+8uf3a/LGPat6FLnlrsY16nJHTcrXVxJPK8877mPJJ7Cqa31mywst1CVnUtEQ4+cAZJHrxWf4zuJ7fwzem1RnuJU8mJVHO5/lH88151Pp+sx6fpulwwyR32jzXPlj7wZRGGUZHBBBK12zqcmiRxQhzatnq8d5ayeT5dzE/nqXiw4PmKO49RTft1n9mS5+1Q+S7bEk3jazZxgH1zxXmOmnUlvNA1OO0m+yaRa21vL2I80Yf5ep4K/Tmtnw7Pp+o+CpfDkwnF3HFOzIYWXaRIzKQxGM8gihVbjdKx11zrWj2szQ3OqWcMinayvMAQfSnS6tpcUQmk1G1SMv5YZpQAW9PrzXGppcY8I+HnltfPuZr6Ce5kkiDOzO2XLcdP8ACqE8dtaa3Pc6np0s+n/ab6IIsJYFmWPYAAOCcEA0OpJb/wBbAqaZ6S1xbrKYWmjEgTzCu4Z2/wB76e9T2F5t8q8s5gQQGR0OQw/qK8xc6gPFZ1eOxni09YxpSqxyyAxZwR1OHIGfY10/w91WzuvD9hp8JmFza2kazI8LJtIGOpGD+FOM1JtMmUHFXR6/o2oR6ha+YMLIvDr6H/Cr1cJo161jfJLn5Cdrj1Fd2CCARyD0rhr0uSWmx3UKnPHXcKKKKwNgooooAK4HVs/2pc56+a38676uJ8SReVrE3o+HH4iuvCP3mcuKXuozazNYu7Vbyx0m6tRcJqTSR4YAqNqFjkHr0rTrC8UWGq3GoaTf6THayy2MsjslxKUVgyFeoB9a7ZbHHHcoX+taZpV29ha6Irz2skdrbJGFQEyqWwCeFGBznrVWfU7Mpp9vH4NaWHUB5SK2xQGUlihBPQEE+lPvNA1y6OoXU1vpkkl3JA72ruWjcIpDLuxlexBq3p+galDB4eW4uUmk06Z5J2ZyTtYMAqk8nGQOfSslzP8Arz/yNfdSMmO+0eTTLq9bwTCNPtBK3mZiIJQ4OFzkZIq5J4i0LUooLN9JS6td9qsQcKVXzVJXA7bduDVK08J6xDp+p2IsdMU3iTL9rFyxdgzblBXGB2pdP8EXlheSm3lg+zNe21wilzlFQNvX824qVz6aFPk11LVn420b7N9ug090MlvI0gQLuBiZUEZ/77GO2DXRaBqcmpQzefYy2U8EnlyxSEHBwCCCOCMGuIg+Hl9CrGO4t0aWxaORdxK+dvDAj2IUAn2rq/Buk3elxX0l4sUUl3ceaIIpWkSIYxgE+pyaum5394iooW903quaL/yFrb/roKp1p+GYTLrER7JljV1HaLIgryR2tFFFeQeqFFFFABRRRQAUUUUAFFFFABRRRQAUUUUAFFFFABRRRQAUUUUAFFFFABRRRQAUUUUAFFFFABRRRQAUUUUAFUr3UI4CUT53/QVFql6UzBCfm/ib09qyaxnUtojOU+iJp7qeY/vJDj0HAqGiisW7mVwooopCJIZpYTmORl/lWnZ6krEJcAKf7w6VkUVUZOJSk0dQMYyKKxtNvTEwilOYz0P92tmumMlJG0ZXCiiiqKCiiigAooooAKKKKAIb2PzrWRO5HH1rna6isLVLfybksB8j8j/CsaseplUXUqUUUVgZBRRRQAUUUUAFFFFABWxoke2BpD/GePoKyoI2mlWNepNdHEixxrGvRRitaUdbmlNa3HUUUV0GwUUUUAFFFFABRRRQAUUUUAFFFFAGf4hnNvpMzKcMw2D8a4eut8ZMRpsQ9ZRn8jXJV6OFVoXPPxL9+woJHTijccYycUlQ313bWNq91eTpBBGMu7nAFdF7HOT7mz945+tcRf8AjS8VvE8cCxk6ZHvtC2SJCuA+foxxXQP4l0FFt2bVrZRcgmEl+GAOD+tctqej+DrKN7e51r7LORLDcy5G+YyYf5u2RkEfhWdRv7LNaaX2kOtfF+ratNEmlvawme6SFWmjLbP3JdgcHqGBFdb4Y1KXVtAs9RlQRyTR5dVOQCCQce3Fcndad4WiSbUbbxI2nq18LjzItp2StFjABHdW3fjXVaR/Zem2llpFpcoQIC8Cl8tIg5Le/XP40qfNd3YTStojT3N6mgszfeYn6mobS5gvLZLi1lWWF/uuvQ9qlrYyCu48Ozm40mFmOWUbD+FcPXWeDWJ0+Vewk/oK5sUrwudGGfvm5RRRXnHoBRRRQAVgeMLMyQJeIOY/lf8A3TW/TZUWSNo3UMrDBB7irpz5JKRFSHPFo85oq9rOnyafcleTE3Mbeo9PrVGvVjJSV0eXJOLswoooqhBRRRQAUUUUAFdX4QszFbPdOMNLwv8Auj/P6ViaLp0moXIGCIVOXb+n1rt41WNFRFCqowAOwrjxVTTlR14anrzMWiiiuE7QooooAKKKKACiiigAooooAKKKKACiiigAooooAKKKKACiiigAooooAKKKKACiiigAooooAKKKKACq9/cfZ7csPvHhfrVisbWpd1yI+yD9TUTlZEydkUSSSSTknqaSiiuU5wooooAKKKKACiiigArZ0e48yIxMfmTp7isap7CXybpG7ZwfoauErMqLszoaKKK6joCiiigAooooAKKKKACorqFbiExt+B9DUtFDVwObuIZIJDHIMH19ajro7m3juE2yL9D3FY91YTQklR5ieormnTa2MJQaKlFFFZkBRRRQAUqgswVQST0AqW3tZpz+7Q4/vHpWxZWUduN33pP73p9KuMHIuMWxum2n2dNz8yN19varlFFdKVlY2SsFFFFMYUUUUAFFFFABRRRQAUUUUAFFFFAGP4ujL6TuH8Egb+n9a4+vQb+AXVnLbn+NSPxrgHVo3ZHGGUkEe9ehhZXi0cOKjaSY2sHx1DNNosbxW8lwILuGaSONdzFFcE4HfjtW9Wf4jN4mjXEthdi1niQyBzGH4AzjB9a6J/Cznh8SOB8Raff6pK11pmk3FjA9ncNJD5XzTqZVLDn7rMMkDrxV66sbiax1pobC42S6jYyQK0R3FAseTz6YOfoaivPFer6ZpyNdXpuJrjSDdxMttwspIxnGeB6mk1Hxpqmn3kbTOr232uWKTCcqgiRgfwLE1z3grnQlN2t/XUlvbe4svFV3qk2l3NxZpqMvyxwl9wa3VQQO4yCM9qga01f/AISax1qDR5bSzsVhtBbjJZEdTvwP4lBYZP8As07TvF+r3Wq2Wjm5jjnvYbV1nMfyx7gxk+pOAAKNW8aappt+BI6tbfaLuFjs+4EChGP0Lc/Wi8VrfqFpbW6G98P73bpNvpE1jfwXECPvaa2ZE+8ejEYPWuorgNM8VarcanYi4voI4nktoGgaA/vTIgZm3j7pyRgdK7+t4O6t2MKiswrsPCMezSix/jkJ/pXIorO6ooyzHAHvXf6fbi1sorcfwKAfr3rDFStFI3wsbybJ6KKK887gooooAKKKKAIby2hu4GhnQMp/Me4rkdW0W5smLoDLD/eA5H1rtKK1pVpU/QyqUoz3PN6K7e90WwuiWaLy3/vJxWXN4YbP7m6GP9ta7Y4mD30OSWGmttTnKK3f+EZu8/6+HH41ND4YOf310Mf7C1Tr011IVCp2OcrV0nRbi8IeQGKH+8RyfpXR2WjWFqQyw+Y4/ifmtCsKmK6RN4YXrIitLeG1gWGBAqD9fepaKK427nYlYKKKKQBRRRQAUUUUAFFFFABRRRQAUUUUAFFFFABRRRQAUUUUAFFFFABRRRQAUUUUAFFFFABRRRQAUUUUAFc5dtuupW/2jXR1zU/E8g/2j/Osa2yM6gyiiisDEqa1eHT9HvL8R+YbeB5ducbtoJx+lcZY/EKX+zr2fUdJWKeCxjvYkguBIsiu21VJ/hOcda7DxDay32g39lBt82e2kjTccDcVIFcBbeANRstM1HTLFbSKDUbCHeS3Md1HjIz1KNj8DVRtrctWLt78RJ9JhZda0hLa4hvobe5WObeqxyoWDqcc4A5FWYviFZz6d4k1G3gEtro5CxOH/wCPkkdvQZ4FZ7eENb1TUF1LV7azjabUreWe2SXeqwxRsh57k56Ulz4Bu/tFzpth5dno893asWRxvWKJD0B6tvx196q0Q907rw/qMer6HZapENqXUKybc52kjkfgcj8KvVgeA9IvNC0WTSrqQSRw3MhtXyCWiY5XOOh5Nb9Q7X0JCiiikI6aFt0SN6qDTqjthi2iH+wP5VJXYtjqQUUUUwCiiigAooooAKKKKACiiigCGa1t5fvxKT6jiq7aXbnozj8avUVLin0E4plAaXB3dz+NTRWNtHyIwT6tzVmihQiugcqADAwOBRRRVDCiiigAooooAKKKKACiiigAooooAKKKKACiiigArl/FenFJPt0K/I3+sA7H1rqKR1V0KOoZSMEHvWlOo4SuRUgpxsecVHdQpc2stvJnZKhRsdcEYre1zRJLVmntlLwdSB1T/wCtWLXpxlGaujzJRlB6mLL4Z02S2NuzXGw2H2A4cZ8r8vvcdf0qJvCWkPK0kgnfcZSys42nzIwjdvQDHvW/RT5I9g55dznl8H6QtpJbK10A0cCB/MG9PJzsZTjg806bwjpEzytN9ok80T7wzjB84Dd2/wBkY9K36KOSPYOeXc5+DwlpcN7b3KSXe2Axt5Jl/du8YwjsMcsBXQUVs6Hosl0yzXKmODqAer//AFqUpRpq7GlKbsT+FNOLy/bpV+Rf9WD3PrXUUkaLGgRFCqowAO1LXmVKjnK56VOChGwUUUVmWFFFFABRRRQAUUUUAFFFFABRRRQAUUUUAFFFFABRRRQAUUUUAFFFFABRRRQAUUUUAFFFFABRRRQAUUUUAFFFFABRRRQAUUUUAFFFFABRRRQAUUUUAFFFFABWBqaeXeyehO4fjW/WdrcO6NZ1HK8N9Kzqq8SJq6MiiiiuYwCiiigAooooAKKKKACnRKXkVB1YgU2r+jQ75zKR8qdPrVRV3YaV2bKjAA9KKKK6zpCiiigAooooAKKKKACiiigAooooAKKKKACiiigAooooAKKKKACiiigAooooAKKKKACiiigAooooAKKKKACiiigArK1HQrO6JdB5Eh7qOD+FatFVGbi7pkyipKzRx114fv4ifLCTL6qcH8jVJ9OvkOGtJv8Avmu+oroWLl1Rg8LHozgU06+c4W0mP/Aau2vh+/lI8wJCvqxyfyFdjRQ8XLogWFj1ZladoVnakO48+Qd2HA/CtWiiueU5Sd2zeMVFWSCiiipKCiiigAooooAKKKKACiiigAooooAKKKKACiiigAooooAKKKKACiiigAooooAKKKKACiiigAooooAKKKKACiiigAooooAKKKKACiiigAooooAKKKKACiiigAooooAKR1DKVYZBGCKWigDnr23a2mKnJU/dPqKgrpLiGOeMxyDI/lWJeWctu3I3J2YVzThbYwlCxWooorMgKKKKACiipbe3lnfbGufU9hTGNhjeaQRoMk10NtCsEKxr26n1NR2VqltHgcufvNViuinDlNoRsFFFFaFhRRRQAUUUUAFFFFABRRRQAUUUUAFFFFABRRRQAUUUUAFFFFABRRRQAUUUUAFFFFABRRRQAUUUUAFFFFABRRRQAUUUUAFFFFABRRRQAUUUUAFFFFABRRRQAUUUUAFFFFABRRRQAUUUUAFFFFABRRRQAUUUUAFFFFABRRRQAUUUUAFFFFABRRRQAUUUUAFFFFABRRRQAUUUUAFFFFABRRRQAUUUUAFFFFABRRRQAUUUUAFFFFABQQCMEZFFFAFK402CQ7kzGfbpVKTS7hfulHH1xW1RUOnFkuCZg/2fdf8APP8AUU9NMuWPzBV+prboqfZRF7NGfBpcanMrl/YcCryIsahUUKPQU6itFFLYpJIKKKKYwooooAKKKKACiiigAooooAKKKKACiiigAooooAKKKKACiiigAooooAKKKKACiiigAooooAKKKKACiiigAooooAKKKKACiiigAooooAKKKKACiiigAooooAKKKKACiiigAooooAKKKKACiiigAooooAKKKKACiiigAooooAKKKKACiiigAooooAKKKKACiiigAooooAKKKKACiiigAooooAKKKKAEJHqKNy/3h+deFfE28vIvG+oRxXlzGgKYVJmAHyjsDXN/2hqH/QQvP+/7/wCNAH0zuX+8Pzo3L/eH518zf2hqH/QQvP8Av+/+NH9oah/0ELz/AL/v/jQB9M7l/vD86Ny/3h+dfM39oah/0ELz/v8Av/jR/aGof9BC8/7/AL/40AfTO5f7w/Ojcv8AeH518zf2hqH/AEELz/v+/wDjR/aGof8AQQvP+/7/AONAH0zuX+8Pzo3L/eH518zf2hqH/QQvP+/7/wCNH9oah/0ELz/v+/8AjQB9M7l/vD86Ny/3h+dfM39oah/0ELz/AL/v/jR/aGof9BC8/wC/7/40AfTO5f7w/Ojcv94fnXzN/aGof9BC8/7/AL/40f2hqH/QQvP+/wC/+NAH0zuX+8Pzo3L/AHh+dfM39oah/wBBC8/7/v8A40f2hqH/AEELz/v+/wDjQB9M7l/vD86Ny/3h+dfM39oah/0ELz/v+/8AjR/aGof9BC8/7/v/AI0AfTO5f7w/Ojcv94fnXzN/aGof9BC8/wC/7/40f2hqH/QQvP8Av+/+NAH0zuX+8Pzo3L/eH518zf2hqH/QQvP+/wC/+NH9oah/0ELz/v8Av/jQB9M7l/vD86Ny/wB4fnXzN/aGof8AQQvP+/7f40f2jqH/AEELz/v+3+NAH0zuX+8Pzo3L/eH518zf2jqH/QQvP+/7f40f2hqH/QQvP+/7f40AfTO5f7w/Ojcv94fnXzN/aOof9BC8/wC/7f40f2jqH/QQvP8Av+3+NAH0zuX+8Pzo3L/eH518zf2hqH/QQvP+/wC/+NH9o6h/0ELz/v8At/jQB9M7l/vD86Ny/wB4fnXzN/aOof8AQQvP+/7f40f2hqH/AEELz/v+/wDjQB9M7l/vD86Ny/3h+dfM39oah/0ELz/v+/8AjR/aGof9BC8/7/v/AI0AfTO5f7w/Ojcv94fnXzN/aGof9BC8/wC/7/40f2hqH/QQvP8Av+/+NAH0zuX+8Pzo3L/eH518zf2hqH/QQvP+/wC/+NH9oah/0ELz/v8Av/jQB9M7l/vD86Ny/wB4fnXzN/aGof8AQQvP+/7/AONH9oah/wBBC8/7/v8A40AfTO5f7w/Ojcv94fnXzN/aGof9BC8/7/v/AI0f2hqH/QQvP+/7/wCNAH0zuX+8Pzo3L/eH518zf2hqH/QQvP8Av+/+NH9oah/0ELz/AL/v/jQB9M7l/vD86Ny/3h+dfM39oah/0ELz/v8Av/jR/aGof9BC8/7/AL/40AfTO5f7w/Ojcv8AeH518zf2hqH/AEELz/v+/wDjR/aGof8AQQvP+/7/AONAH0zuX+8Pzo3L/eH518zf2hqH/QQvP+/7/wCNH9oah/0ELz/v+/8AjQB9M7l/vD86Ny/3h+dfM39oah/0ELz/AL/v/jR/aGof9BC8/wC/7/40AfTO5f7w/Ojcv94fnXzN/aGof9BC8/7/AL/40f2hqH/QQvP+/wC/+NAH0zuX+8Pzo3L/AHh+dfM39oah/wBBC8/7/v8A40f2hqH/AEELz/v+/wDjQB9M7l/vD86Ny/3h+dfM39oah/0ELz/v+/8AjR/aGof9BC8/7/v/AI0AfTO5f7w/Ojcv94fnXzN/aGof9BC8/wC/7/40f2hqH/QQvP8Av+/+NAH0zuX+8Pzo3L/eH518zf2hqH/QQvP+/wC/+NH9oah/0ELz/v8Av/jQB9M7l/vD86Ny/wB4fnXzN/aGof8AQQvP+/7/AONH9oah/wBBC8/7/v8A40AfTO5f7w/Ojcv94fnXzN/aGof9BC8/7/v/AI0f2hqH/QQvP+/7/wCNAH0zuX+8Pzo3L/eH518zf2hqH/QQvP8Av+/+NH9oah/0ELz/AL/v/jQB9M7l/vD86Ny/3h+dfM39oah/0ELz/v8Av/jR/aGof9BC8/7/AL/40AfTO5f7w/Ojcv8AeH518zf2hqH/AEELz/v+/wDjR/aGof8AQQvP+/7/AONAH0zuX+8Pzo3L/eH518zf2hqH/QQvP+/7/wCNH9oah/0ELz/v+/8AjQB9M7l/vD86Ny/3h+dfM39oah/0ELz/AL/v/jR/aGof9BC8/wC/7/40AfTO5f7w/Ojcv94fnXzN/aGof9BC8/7/AL/40f2hqH/QQvP+/wC/+NAH0zuX+8Pzo3L/AHh+dfM39oah/wBBC8/7/v8A40f2hqH/AEELz/v+/wDjQB9M7l/vD86Ny/3h+dfM39oah/0ELz/v+/8AjR/aGof9BC8/7/v/AI0AfTO5f7w/Ojcv94fnXzN/aGof9BC8/wC/7/40f2hqH/QQvP8Av+/+NAH0zuX+8Pzo3L/eH518zf2hqH/QQvP+/wC/+NH9oah/0ELz/v8Av/jQB9M7l/vD86Ny/wB4fnXzN/aGof8AQQvP+/7/AONH9oah/wBBC8/7/v8A40AfTO5f7w/Ojcv94fnXzN/aGof9BC8/7/v/AI0f2hqH/QQvP+/7/wCNAH01RWf4ZZm8N6YzMWY2cRJJySdgrQoAKKKKACiiigAooooAKKKKACiiigDwL4pf8j1qH1T/ANBFczXTfFL/AJHrUPqn/oIrmaACrWkWy3mq2tpIxVJplRiOuCaq1Pp9y1nfwXaKGaGRXAPfBpoGdatn4d1LX4tKhs5LOaK9aFlRywliUHJJPQ5FWtH0nQ9YnsLsacLWGWSeGSESkqdi5Vs9QazH8Sabb6hDeadpUiym6NzO0zAtkg5RSOg5NPh8TabZyW8NhY3K2kXnOfMYFy8i4/IZpAadn4Ysbe80+0urITyst1vG4jzdmNh9uDVGTT7SSS/hufD66bLb6dJOq+cXy38Lfhg1FH4vVo9O+0W8rzWtrLAzKfv7lAU/hjmsXRNUFjHfrOsszXVo9up3Z2k9zntQB0uraVorpf2dvp/2eezsY7oTrKTvJUEgg/WneJdLs7B1ij8Nqlu7RIt557dWxn5fzFUNT8TafNBctZ2Fwt5dWyW0skjjaEUAHAHc4pms63ol/cG9+yakt38hAMo8sFQB938KANfX/DumaOuqXxsRPbIYXgQyEAZYh1zWJ40XS7eKyisdLS1eeBLhpBKzcMD8uD/OpdW8Vi/0vVbDyJfLu51mgJP+rHGQfyrH1/Uo9SezaONk+z2qQHd3K96AM2iiigAooooAKKKKACiiigAoop2x9hfY20HBbHFAG14Ht7e58QxR3UCTx+XIxRxkEhSRXRaNY6dqM+maiul20bXVrcF7fJ8oun3Tz0rk/D2oPpGox6h9lM6AMm05AbIx1rUi8TeTdwmPSEjsraCSFbYOej/eJY80AbGnafaX+oX1nqmnadYmOzyr2zblUs2A2c9RU82gaTYCxVoIrt7a2uJJz2llQDg+wJ/SuYk1i0t7e5hsdFFil3bmE/vGOeQQwz9KksfENzaRWdvJYmZYElWVXJzKknX6fWgDYNrpa2J8Qf2Xbljpwn+zHPlCTzNucfTtUvh6007VIL+603RrWRjNCoiuW2qmQd+0+npWJ/wlCGYwnS4zpv2YWwtfMOdm7dnd65ptz4mum86OCzS2dp4ZIgn/ACzEYwox3+tAGt4f0TSbvxPq6qgk0+HMMOckB3O0Y+hzVTQpLWDRNWS60eynn01Rh5FO5yXwc1Bd+J7uMTtYWb6c9zcieVlP3iB93p0zk/jVW41p5pdYEdjsOphdygk+WQQSfxoA35rTTbKxk1X+zbeZ4dNt5FicHYXkYgsR3NchrMllNqUsunwvBbtgrG38JxyB7ZrZh8SM/wDo1xpYuLb7JHbSw7iC2w5DZHTmsnWbi41LUpbtrTyS2MRohwqgYH/66GBQopyI7ttRGY+gGTTaACiiigAooooAKKKKACiiigDofB+gJrUGoySMy+RD+5wcbpT90e/Q1LpumaHHo1lcavJcJJftIqSowCQBO5Hfk07w/wCJINF0q2gghWWZrvzbkumcIOBt9+tWJNW8M3EUcd2ly0VnPNJBEE4mVzkKT/Dg0MEQrZeGz4aOoi3v2lEwtsiUbS+M7sY6e1O13w9Yw2+pDTxMbiynhBVnzmN1Ht/eNZialajww2nYZZjfi4CgZATGMZrYs/E1hD4yvNRkV5LC5iCMpXkkKMcfUUAWD4c0aE36ta3949kkKyJBINzSMPmxx0GRXI6sLVdQlWzt57eJTjy5zl1PfNb+i69a+Vq4vr68s5r6dZVmt1ywwxJH9KwNXa2bUJWtLme5jY7vNmXDse+aAKlFFFABRRRQAUUUUAFFFFABRRRQAV2+oadaWXh61u4/Da3Ub2ayS3Xnsuxzx0/KuIrpbzWNEvtOtYrq11Lz7e2EAMcoEZIzyR9TQHU3b/wrp8Vqb2O3BhbSi5G4/JOFBDfjnp7VS1/RdPt9KvY4NJnQ2ccZW9ViwkcqrMGHQDDVA3jAeTe24t5fJubFLcKSPlkVdu76U298UWM9rOVs7kXN4kcV1mTMYVcAlR6kCgESal4btotJ0J0BWaaRI7wg8jzOV+nGRVy+0XTWuoFXRprWKPURbCQMWSePdtJJ7HI7VRu/GUly14stuTAZI5LNNoBiKEEZPfgUtz4qsfMRrOzulEl6t5ciSQNhgc7U9BmmBoS6VYjxJaabceGVtLeW5dVl89j5qKD27Z4NYXiO1019FttVsLM2Ra5kt3iEhdTtGQwJq0uvaHDrkWrW9nqZmWdpXEkwZcNnIA7daztf1azutPg0/TbSaC2jleYmZ9zM7denapAxKKKKYBRRRQAUUUUAFFFFAHTeDLGxurW8lksV1G8jKCO1MuzKH7zD1I9KkvNM0tdNuJ7WGXC6qsCGXKuIyBlSPrWb4e1DTrSOaHUbSWRXZXSaBgssbKc4B9D3rU/4SixvJ7z+1LCYwzXS3UQhcBlZRgA565AFMDci8O6X5l6seircqmpNAT55TyYtqnOc9smotM8P6PJZJt08XkDXk0Ul4Z9hijU8P6Gub1nxD/aWm3EBieKWe+a6JVvlClQNv6VUutTWbw5ZaWiSK0Esjs2flYN2qQOksNH0QLYac9qbh9QjmkF35hBTaSFwOnap30DTDoEc0mm+TH/Z/nNfiYjEuOF2nrn+tZGl+JLK2sbNp7GeS+sIpIrd1cCMhs/eHtmhPE0DIltcWsslm1gLWZMjlxyHX6GmwRYQaJJ4ZtLwaHGs09yLUt5zcHbnf/8AWp+s6FYzrf2+mWvl3NnqawkBicxPgL19DWHFqscehWun+U5aC9+0F+xGMY+taeneLEs/E+paqtu7QXgJERIyrcFT+BFAjYTR9Lb+1P7P0JdRa0uY7dU85lzhfnbOfWuG1Ro21Gfy7UWihseSGLbCOCMn3rX0fWbCPSrux1SG8k+0XAnL28gQ5APf8axr9rV7yRrNJUtyfkErZYcdz9aBkFFFFABRRRQAUUUUAfSXhf8A5FnS/wDrzh/9AFaNZ3hf/kWdL/684f8A0AVo0AFFFFABRRRQAUUUUAFFFFABRRRQB4F8Uv8AketQ+qf+giuZrpvil/yPWofVP/QRXM0AFTWVzJZ3cV1Ds8yNty713DPuO9Q0UAemR3klx4o021eO0WNtO+0kmFQBIY25Pt7VlWa3GqeL9Pgu7rT7+K2Vp2aziwuBzg8cngVhw+JLyPVbfUfs9u0kFsLYIwO1k2leffBp0niWYRzLaabY2LyxGJpLdWVgCQeOevFAHQ3duuj6j4i1K3t41lSCOe28yMER+YRnj161Fbxwa1pGqzPFa6UzT2zM0wwucHJGBxu64rEg8U3yCNJ7e3uo1t/s8izAnzk3ZG456g96hv8AxFfXsN1DNHDsuJI3IUY2CMYVV9uaAO4uV+zy621tcadZutxbqstzGDGB5XIHHeo/DBuL7TjKZtMMsmoMsxaAFZkVBkIMegzXKjxbdM92bjTrC5W6dHdJVYqCi7Rjn0qu3iO7HlC2t7a1WK6F0ixAgK23GOvT/GgDpPDtxYstxBpcVtDLJfviK6j4uIucRKx6H2rh79dl9cJ5Jg2ysPKznZz938Olbdt4ruoZZn+wWTrJP9ojRlJEMvdl5rCuJpLi4knmbdJIxd29STk0AR0UUUAFFFFABRRRQAUUUUAFd7pk8lx4bgsrVUjcWUpeyniwtyOcyq+Oo/pXBVq2/iHVbfSzp0cyCHaUVigLqp6qG6gGjoB0Wt3t5Cw0m3tVnsBp9u5TYMQkgEyZxnOf51r6laWP2zXNtylw813biaHy8eX844z3zXDv4i1Z9NXT2nTygoTcIxvZB0Ut1I9qjm1zUpnvHeZQ14yvMVTGSpyCPSjqB3tq51LUbiO+SOZLTWkjt1KABEw3yjHbgVBpNxNqNrbXt6RLcCS+iEhQA7BEcDj0rkL3xPrN2YGkuERoZBKDFGFLOOjNjqae/irWWvYboSwK8IYIiwgJ8wwxK9yaAMWL76fUV2N+P+LrR/Lx9qj7cdBXN6tq15qbxPdLbgxZ2+VCE6+uOtaEvi/W5XDu1mXDBg4tl3ZHTnrQDNfUmm1fxNaaV/bR1CBrti8fkBPJCt0zjnjP5Vr38TWvi651SCPyTPpUsijAO104+nYVx8vivWJH35tEfDfOlsqt8wweR9ar6b4h1TT4YYbaSLZCHCB4w2A/3hz24oA7XT5mkji1Ka4W1uptFd5roRAkESAByuOTiofDl3PdvrDHXwzD7PHFfGADGWPG3HqcVyieJ9YW/e986FpHi8kq0IKBM52hegqO81/UrqOeORoES4VVkEUITIU5HT3NAHXfbYbfXNcWJX0xzLEn2zyAyqw6hh2DmuP8VRzR+Ir5biCKCTzSWSI/IM9x9etTx+KNYS8e6MsLvJGqSB4QyuF+6SD1I9ay725nvLqS6uZDJNK252Pc0AQ0UUUAFFFFABRRRQAV1XgiOzktbpRb2dzqRdBFFdHCtH/EFzxurla19B1eDT4Zra809L2CR1kA37GV16EN6e1AHQ6bNYxvrsH9g2yrYxvPEtymZFO4Da3sMnFOsbOxuNW0JnsoAtzYSyyIF+UtlsflWA3iGaS71e6mt1Z9ShMRw2BGMjGPXgCrFh4o+y6fBGdPjkvbWFobe5LkbEb1XueTR0GbVna6dcW2l6VJptsRdaW07XAGJQ4zg5/CmapCbPw5Z3FvpOkPC1gjyySkCbcepAzk9qyovFSw6fbxxaXGLy3tTax3TSk4U5yduOvNR3OvabdWNvDd6EJZ4LYQJN9pI4HQ4x70MSOp1XQdPt7W51KC1gaNdM+ZNvCSjaQfqQazbm60qSx0KS80qxt4L52Ny8SEFQr449j3rMm8XXEkeoQ/ZQIry1SAr5n3Coxv6fpVEa5IsOkolum7TSxUsdwky2eR2p9Q6Gn44gijt7eUabbwM0riOe0IMMsfYf7wrla2te1yLULKOxs9PWytlmadlEhctI3U+w56Vi0gCiiigAooooAKKKKACiiigArt/CLSReD5poLvTrOX7dt828j3KRsHA4NcRVz+0Zv7FOk7E8kz+fu/i3Yxj6UAdl4Q07+1LDWrq7jSWW9ZreN44/lVgpJYeg+7U2i2GjT+GdHbVCsM1u8kx+UZkCyEFD684rkbXX7+1trC3tysSWUplXaSPMYnPzetN1LW7i+W2V4YY1tpXlQID1ZtxB9s0Ad40EH9rgeRFj+3kXGwdPK6fSuT8Joj+IdQVkVgLe5IBGcfKaYfFmoG6Fx9ntt32wXmMHG8Ltx16YobxTLvaSHSdNt5GV1Z4kYEhlIOeffNAG7r9xPZ6DaeReaXHG2nxb7Z4gZ3yuCQcUzxDJHdeHLg2Vvay2UUUW2IJsns24yzcZYH196wp/Erz2UdvPpOnStHAIEmZG3hQMA5z1pt94mvbvTXtHt7ZJJUWOe4Vf3kqr0B/Khguhh0UUUAFFFFABRRRQAUUUUAFFFFABXpvhLTbW80LQJtkX2mCV5SCo+ePeQ2fXGRXmVbeneJr+w/s/yEi/0ESBMg/OHOSGoA6zTrf/Q7Kxt4tPMVzBPJPFOMNM29gMNgnjFRWQiWOx0X7Nbm0n0mSeUGMFjIATu3de1c3aeKb63sxCLe1eWMOIJ2Ql4Q5JYL+ZpIPFF9Fpq2gt7ZpUhaCO6K/vVjPVR2oA3r+SO68LypY29rLbRWSFrYpsnt34zLnHzA/wBa4StybxNeyaWbM29sJGhFu9yF/etEOik9Kw6OodAooooAKKKKACiiigAooooA+kvC/wDyLOl/9ecP/oArRrO8L/8AIs6X/wBecP8A6AK0aACiiigAooooAKKKKACiiigAoopG+6fpQB434s/4QnVvEN3fT+KJbeVm2vGLRmCleDz+FZX9m+A/+hwm/wDANq5DV/8AkLXv/XxJ/wChGqtAHc/2b4D/AOhwm/8AANqP7N8B/wDQ4Tf+AbVw1FAHc/2b4D/6HCb/AMA2o/s3wH/0OE3/AIBtXDUUAdz/AGb4D/6HCb/wDaj+zfAf/Q4Tf+AbVw1FAHc/2b4D/wChwm/8A2o/s3wH/wBDhN/4BtXDUUAdz/ZvgP8A6HCb/wAA2o/s3wH/ANDhN/4BtXDUUAdz/ZvgP/ocJv8AwDaj+zfAf/Q4Tf8AgG1cNRQB3P8AZvgP/ocJv/ANqP7N8B/9DhN/4BtXDUUAdz/ZvgP/AKHCb/wDaj+zfAf/AEOE3/gG1cNRQB3P9m+A/wDocJv/AADaj+zfAf8A0OE3/gG1cNRQB3P9m+A/+hwm/wDANqP7N8B/9DhN/wCAbVw1FAHc/wBm+A/+hwm/8A2o/s3wH/0OE3/gG1cNRQB3P9m+A/8AocJv/ANqP7N8B/8AQ4Tf+AbVw1FAHc/2b4D/AOhwm/8AANqP7N8B/wDQ4Tf+AbVw1FAHc/2b4D/6HCb/AMA2o/s3wH/0OE3/AIBtWT8PtDtfEGsS2N20iKLdnUo2CGGMfhWjZeC3i8P67qGqiWOSyWRbdVOAzIMlj6jpQBL/AGb4D/6HCb/wDaj+zfAf/Q4Tf+AbVXl8N6avibw/pwM/k6hBHJN843Zbrg44qrq2hWNr4bvdQiM3nQ6o1qmWBGwE9RjrQBpf2b4D/wChwm/8A2o/s3wH/wBDhN/4BtVDwHpvhzV7hdO1Jb/7dI7FGiYCPaBnnjr1qdtH8O3lprdxpgv1XT7cFRM4yZNxB6DkYxQBY/s3wH/0OE3/AIBtR/ZvgP8A6HCb/wAA2qU+F/DkH2bSLu6u49UubT7QtycCBTgnb+lQeHNJ8IX2j3dxcLqnn6dB5l2UdQrHJB2cc9KAHf2b4D/6HCb/AMA2o/s3wH/0OE3/AIBtVXwd4c07xHrOpLCblLCGMmAswD7j93dx9apeHdCiv9N1x50mN1YxjyUQ4y+4jBGOelAGv/ZvgP8A6HCb/wAA2o/s3wH/ANDhN/4BtVLUdA0zTbrSNHuHmk1S4lQ3mxxsiVj90DH3qlh8N6c/iPxDp7faPJ0+CSSD5xnKjjJxzQBY/s3wH/0OE3/gG1H9m+A/+hwm/wDANqXTPDfh5IdJsdTmvTqWrRCSJ4seXFn7oI71latoFvYeFXvmaRryLVHs2O75Cqg849cigDU/s3wH/wBDhN/4BtR/ZvgP/ocJv/ANqzvCWlaJcaFqeq60Lwx2bIALdgDhvYitO28JaTN4k0yOKe5l0rUbZ54skLIu0cgnFADf7N8B/wDQ4Tf+AbUf2b4D/wChwm/8A2rPuo/Bs7x2umR6uty86R5mZduN2D29K19U8K+HZZ9V03SZdQi1DTozK3nkNG4AzjIFAEH9m+A/+hwm/wDANqP7N8B/9DhN/wCAbVzng/T7fVvEdlYXW8QzvhthwcY7GtyTwnby+EdQ1S0843NneSJtLZBiU46Y645oAn/s3wH/ANDhN/4BtR/ZvgP/AKHCb/wDapZPCOkPqV3psDXP2kaYl1bZkB3PjLA8cjpWLo+hWtx4SudVujIJ3uUtrMBsKXPUnjkc/pQBq/2b4D/6HCb/AMA2o/s3wH/0OE3/AIBtUt54W8PPJqGi2M97/a1hbmZ5Xx5UhAyQB261z3irSrTTbLRJrXzd17ZCeXe2fmOOnoKANz+zfAf/AEOE3/gG1H9m+A/+hwm/8A2rH1TR7NfB2m63Y+aXklaC6VmyA46Y44/+vXQQeE9Di1aLT7w3heHTDd3eyQZD8cDj60AV/wCzfAf/AEOE3/gG1H9m+A/+hwm/8A2qnb2vg7U9T0+x0uPVkee4VJDOygbD1xgda1bD4fbvGF3Y3JmGlwp5iSKcM4P3RnHXOc/SgCt/ZvgP/ocJv/ANqP7N8B/9DhN/4BtUVrpHhe08NxaprC6k7S3UsCi3cfwk4yCPQU/R/Dei+ILbWJtH+2p9mjU2omYZL4JIYAc9OKAHf2b4D/6HCb/wDaj+zfAf/Q4Tf+AbVVbSfDun6dot5qy6gVvreRpRCwyJAwAxkcDrTfH2l+HdFl/s/T1v/tw2OxlcGPYRn060AXP7N8B/9DhN/wCAbUf2b4D/AOhwm/8AANq4aigDuf7N8B/9DhN/4BtR/ZvgP/ocJv8AwDauGooA7n+zfAf/AEOE3/gG1H9m+A/+hwm/8A2rhqKAO5/s3wH/ANDhN/4BtR/ZvgP/AKHCb/wDauGooA7n+zfAf/Q4Tf8AgG1H9m+A/wDocJv/AADauGooA7n+zfAf/Q4Tf+AbUf2b4D/6HCb/AMA2rhqKAO5/s3wH/wBDhN/4BtR/ZvgP/ocJv/ANq4aigDuf7N8B/wDQ4Tf+AbUf2b4D/wChwm/8A2rhqKAO5/s3wH/0OE3/AIBtR/ZvgP8A6HCb/wAA2rhqKAO5/s3wH/0OE3/gG1H9m+A/+hwm/wDANq4aigDuf7N8B/8AQ4Tf+AbUf2b4D/6HCb/wDauGooA7n+zfAf8A0OE3/gG1H9m+A/8AocJv/ANq4aigDuf7N8B/9DhN/wCAbUf2b4D/AOhwm/8AANq4aigDuf7N8B/9DhN/4BtR/ZvgP/ocJv8AwDauGooA7n+zfAf/AEOE3/gG1H9m+A/+hwm/8A2rhqKAPqTw41s2gWH2OYz24t0WOQrjeoUAHHbpV+sTwF/yJmkf9eqfyrboAKKKKACiiigAooooAKKKKACkb7p+lLSN90/SgD5X1f8A5C17/wBfEn/oRqrVrV/+Qte/9fEn/oRqrQAUUUUAFFFFABRRRQAUUUUAFFFFABRRRQAUUUUAFFFFABRRRQAUUUUAFFFFABRRRQAUUUUAdf8ACtius3zK20iwlIPocVsab4kvPEHh3XvtPyi30bZjP3n53N+PFedxSyREtFK8ZIwSrEZHpRHLJGrrHK6K42uFbAYeh9aAPUrfT7q/13wtrVqqyWFvaJ50wYYjKjkGs5rC613wbqMelRfaGfWZJVAIGVyeefrXAJdXMcDQR3MyQt96NZCFP1FLDd3UCbILqeJc52pIVGfwoA67wPpd9pHj+xttQgMEpR3Ckg8bT6Unhz/kB+Mf+uR/9DNckbq6aYTNdTGUDAcyHcB9aYs0qq6rK6q/3wGIDfX1oA9U0SwvZbWzsdRNvq3h6Wy8xruVQGtzg/KD144H/wCquY8GBF0LxesbbkFkQh9Rk4/SuUW6uFtzbrczLCTkxiQ7T+HSmpLJGrrHK6K4w4ViAw9D60Aeg+Ebuw8O+DYL3UJLiNr+9Dp5CgsVj9c9s5zWvasNA1rxXqMMayIbeO7hXPDbsn+deTvLI6JG8rsifcUsSF+g7U43VyylWuZiCoUgyHBUdB9KAO81q3i1LVfD/i2zUCO8uIo7pR/BKGA/X+grbk1q4u9c8UaXJDarFbWsux0jw7cdz3615OlxOkflpPKqbt20OQM+uPWgXFwHeQXEodxh23nLD3PegD0200+61HUPB+r2aLLZWtugnlDDEZU5INV9R0+71/whdrpMX2ktrs0owwGUweefqK87jurmKFoY7mZIn+8iyEKfqKWG7uoU2Q3U8SZztSQqP0oA7vQ/D2rxeE9f0h7Mi9kMLJFuGSMn/CtjS0Np4k8MaXIyG7tNPmEyBgdhbkA/lXlwv74MWF9chj1Pmtk/rUaTzJMZknkWU9XDkN+dAHd67D4nuLqwn1XR7W0toLxCJIUCk5bAzg810GuX1xrB8TaBatHBewYeIxqA08eBuUnuf8a8nkvryRdsl5cOM5w0pIz+dNW5uFnM63EolPWQOdx/GgDc+HHHjbTM8fvT/I12elaqmk6EZpsG2l1yaG4U9CjZB/xry2OWSOQSRyMjg5DK2Dn60rTTNH5bTSMm7dtLHGfXHrQB6N4qv00f4o6dcK2IEhijbnjYcg/pUPxBktdJv9H0O2bbb285u5fqz8fkM/pXn8sskrBpZXkYDALMSQPSkllkmffNI8jdNzsSf1oA9Xlsbiy8VeIdfuAiabNZP5U+4bX3KMY/KsbxJ4e1fWNF8Ny6daGdItNRXIYDB49a4R7q5eBbd7mZoV+7GZCVH4dKel/fIgRL65VQMACVgAPzoA7v4bQJOdT8L6ouwxSpcBSejxsNw/l+tSeENRl1Tx/rl/AqyM9tKIFboQCAo+hx+teeLcTrK0qzyLI2dzhyCc9cmkhmmgffDNJE2MZRipx+FAHoSweI5PFWhXmtaVbWUcd0I1MKBQSx74PtWlovia9uvGcegOf3cN5cMXz99drbV/A5/SvL3vr1yu+8uG2nK5lJwfUVGs8yzecs0iy9d4YhvzoA9Q0dtZXwXB/Yun217L9vn3rMgYKu48jJqr4fn1PQbDxLfXlutveJJFcNEuAuGYkgD0xmvPYr28iXbFeXEa5zhZSBmmvdXLh99zM2/AfdITux0z60Ad58WntZLfQZbLAt5EkkjA9GKt/Mmsr4r/8AI4P/ANe8X/oNcs8sjoiPK7KnCAsSF+npRLLJM++aV5Gxjc7En9aAGUUUUAFFFFABRRRQAUUUUAFFFFABRRRQAUUUUAFFFFABRRRQAUUUUAFFFFABRRRQAUUUUAFFFFABRRRQB9MeAv8AkTNI/wCvVP5Vt1ieAf8AkS9I/wCvVP5Vt0AFFFFABRRRQAUUUUAFFFFABRRRQBz0vgjwpJI8kmiWzO7FmJ3ck9e9N/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AB7/ABro6KAIrO2gs7WK1tYxFDEoVEHRQO1S0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9k=" id="200" name="Google Shape;200;p8"/>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1" name="Google Shape;201;p8"/>
          <p:cNvSpPr/>
          <p:nvPr/>
        </p:nvSpPr>
        <p:spPr>
          <a:xfrm>
            <a:off x="0" y="3"/>
            <a:ext cx="12192000" cy="49287"/>
          </a:xfrm>
          <a:prstGeom prst="rect">
            <a:avLst/>
          </a:prstGeom>
          <a:solidFill>
            <a:srgbClr val="C4CD21"/>
          </a:solidFill>
          <a:ln>
            <a:noFill/>
          </a:ln>
        </p:spPr>
        <p:txBody>
          <a:bodyPr anchorCtr="0" anchor="t" bIns="45700" lIns="45700" spcFirstLastPara="1" rIns="45700" wrap="square" tIns="45700">
            <a:noAutofit/>
          </a:bodyPr>
          <a:lstStyle/>
          <a:p>
            <a:pPr indent="0" lvl="0" marL="45720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Helvetica Neue"/>
              <a:ea typeface="Helvetica Neue"/>
              <a:cs typeface="Helvetica Neue"/>
              <a:sym typeface="Helvetica Neue"/>
            </a:endParaRPr>
          </a:p>
        </p:txBody>
      </p:sp>
      <p:sp>
        <p:nvSpPr>
          <p:cNvPr id="202" name="Google Shape;202;p8"/>
          <p:cNvSpPr txBox="1"/>
          <p:nvPr>
            <p:ph idx="1" type="body"/>
          </p:nvPr>
        </p:nvSpPr>
        <p:spPr>
          <a:xfrm>
            <a:off x="1991544" y="1556793"/>
            <a:ext cx="8229600" cy="45259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t/>
            </a:r>
            <a:endParaRPr sz="2000">
              <a:latin typeface="Arial"/>
              <a:ea typeface="Arial"/>
              <a:cs typeface="Arial"/>
              <a:sym typeface="Arial"/>
            </a:endParaRPr>
          </a:p>
          <a:p>
            <a:pPr indent="0" lvl="0" marL="0" rtl="0" algn="l">
              <a:lnSpc>
                <a:spcPct val="90000"/>
              </a:lnSpc>
              <a:spcBef>
                <a:spcPts val="1000"/>
              </a:spcBef>
              <a:spcAft>
                <a:spcPts val="0"/>
              </a:spcAft>
              <a:buClr>
                <a:schemeClr val="dk1"/>
              </a:buClr>
              <a:buSzPts val="2000"/>
              <a:buNone/>
            </a:pPr>
            <a:r>
              <a:t/>
            </a:r>
            <a:endParaRPr sz="2000">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t/>
            </a:r>
            <a:endParaRPr/>
          </a:p>
        </p:txBody>
      </p:sp>
      <p:sp>
        <p:nvSpPr>
          <p:cNvPr id="203" name="Google Shape;203;p8"/>
          <p:cNvSpPr/>
          <p:nvPr/>
        </p:nvSpPr>
        <p:spPr>
          <a:xfrm>
            <a:off x="1596997" y="1559209"/>
            <a:ext cx="9144000" cy="552432"/>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595959"/>
              </a:solidFill>
              <a:latin typeface="Helvetica Neue"/>
              <a:ea typeface="Helvetica Neue"/>
              <a:cs typeface="Helvetica Neue"/>
              <a:sym typeface="Helvetica Neue"/>
            </a:endParaRPr>
          </a:p>
        </p:txBody>
      </p:sp>
      <p:sp>
        <p:nvSpPr>
          <p:cNvPr id="204" name="Google Shape;204;p8"/>
          <p:cNvSpPr/>
          <p:nvPr/>
        </p:nvSpPr>
        <p:spPr>
          <a:xfrm>
            <a:off x="1394008" y="1017408"/>
            <a:ext cx="9144000" cy="552432"/>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595959"/>
              </a:solidFill>
              <a:latin typeface="Helvetica Neue"/>
              <a:ea typeface="Helvetica Neue"/>
              <a:cs typeface="Helvetica Neue"/>
              <a:sym typeface="Helvetica Neue"/>
            </a:endParaRPr>
          </a:p>
        </p:txBody>
      </p:sp>
      <p:sp>
        <p:nvSpPr>
          <p:cNvPr id="205" name="Google Shape;205;p8"/>
          <p:cNvSpPr/>
          <p:nvPr/>
        </p:nvSpPr>
        <p:spPr>
          <a:xfrm>
            <a:off x="2589420" y="684987"/>
            <a:ext cx="9144000" cy="552432"/>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595959"/>
              </a:solidFill>
              <a:latin typeface="Helvetica Neue"/>
              <a:ea typeface="Helvetica Neue"/>
              <a:cs typeface="Helvetica Neue"/>
              <a:sym typeface="Helvetica Neue"/>
            </a:endParaRPr>
          </a:p>
        </p:txBody>
      </p:sp>
      <p:sp>
        <p:nvSpPr>
          <p:cNvPr id="206" name="Google Shape;206;p8"/>
          <p:cNvSpPr txBox="1"/>
          <p:nvPr/>
        </p:nvSpPr>
        <p:spPr>
          <a:xfrm>
            <a:off x="196325" y="244767"/>
            <a:ext cx="6102456" cy="48746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chemeClr val="dk1"/>
              </a:buClr>
              <a:buSzPts val="2400"/>
              <a:buFont typeface="Georgia"/>
              <a:buNone/>
            </a:pPr>
            <a:r>
              <a:rPr b="1" i="0" lang="no-NO" sz="2400" u="none" cap="none" strike="noStrike">
                <a:solidFill>
                  <a:schemeClr val="dk1"/>
                </a:solidFill>
                <a:latin typeface="Georgia"/>
                <a:ea typeface="Georgia"/>
                <a:cs typeface="Georgia"/>
                <a:sym typeface="Georgia"/>
              </a:rPr>
              <a:t>How to address controversial issues?</a:t>
            </a:r>
            <a:endParaRPr b="0" i="0" sz="2000" u="none" cap="none" strike="noStrike">
              <a:solidFill>
                <a:schemeClr val="dk1"/>
              </a:solidFill>
              <a:latin typeface="Calibri"/>
              <a:ea typeface="Calibri"/>
              <a:cs typeface="Calibri"/>
              <a:sym typeface="Calibri"/>
            </a:endParaRPr>
          </a:p>
        </p:txBody>
      </p:sp>
      <p:sp>
        <p:nvSpPr>
          <p:cNvPr id="207" name="Google Shape;207;p8"/>
          <p:cNvSpPr txBox="1"/>
          <p:nvPr/>
        </p:nvSpPr>
        <p:spPr>
          <a:xfrm>
            <a:off x="243975" y="844085"/>
            <a:ext cx="6096000" cy="50167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Calibri"/>
              <a:buNone/>
            </a:pPr>
            <a:r>
              <a:rPr b="1" i="0" lang="no-NO" sz="2000" u="none" cap="none" strike="noStrike">
                <a:solidFill>
                  <a:schemeClr val="dk1"/>
                </a:solidFill>
                <a:latin typeface="Calibri"/>
                <a:ea typeface="Calibri"/>
                <a:cs typeface="Calibri"/>
                <a:sym typeface="Calibri"/>
              </a:rPr>
              <a:t>Yourself:</a:t>
            </a:r>
            <a:endParaRPr b="0" i="0" sz="20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Arial"/>
              <a:buChar char="•"/>
            </a:pPr>
            <a:r>
              <a:rPr b="0" i="0" lang="no-NO" sz="2000" u="none" cap="none" strike="noStrike">
                <a:solidFill>
                  <a:schemeClr val="dk1"/>
                </a:solidFill>
                <a:latin typeface="Calibri"/>
                <a:ea typeface="Calibri"/>
                <a:cs typeface="Calibri"/>
                <a:sym typeface="Calibri"/>
              </a:rPr>
              <a:t>Personal awareness and self-reflection</a:t>
            </a:r>
            <a:endParaRPr b="0" i="0" sz="20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Arial"/>
              <a:buChar char="•"/>
            </a:pPr>
            <a:r>
              <a:rPr b="0" i="0" lang="no-NO" sz="2000" u="none" cap="none" strike="noStrike">
                <a:solidFill>
                  <a:schemeClr val="dk1"/>
                </a:solidFill>
                <a:latin typeface="Calibri"/>
                <a:ea typeface="Calibri"/>
                <a:cs typeface="Calibri"/>
                <a:sym typeface="Calibri"/>
              </a:rPr>
              <a:t>Awareness of the nature of controversial issues and the challenges they pose</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Calibri"/>
              <a:buNone/>
            </a:pPr>
            <a:r>
              <a:rPr b="1" i="0" lang="no-NO" sz="2000" u="none" cap="none" strike="noStrike">
                <a:solidFill>
                  <a:schemeClr val="dk1"/>
                </a:solidFill>
                <a:latin typeface="Calibri"/>
                <a:ea typeface="Calibri"/>
                <a:cs typeface="Calibri"/>
                <a:sym typeface="Calibri"/>
              </a:rPr>
              <a:t>Facilitating meetings or dialogue about controversial issues:</a:t>
            </a:r>
            <a:endParaRPr b="0" i="0" sz="20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Arial"/>
              <a:buChar char="•"/>
            </a:pPr>
            <a:r>
              <a:rPr b="0" i="0" lang="no-NO" sz="2000" u="none" cap="none" strike="noStrike">
                <a:solidFill>
                  <a:schemeClr val="dk1"/>
                </a:solidFill>
                <a:latin typeface="Calibri"/>
                <a:ea typeface="Calibri"/>
                <a:cs typeface="Calibri"/>
                <a:sym typeface="Calibri"/>
              </a:rPr>
              <a:t>Awareness of the environment – such as differences within the group</a:t>
            </a:r>
            <a:endParaRPr b="1" i="0" sz="20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Arial"/>
              <a:buChar char="•"/>
            </a:pPr>
            <a:r>
              <a:rPr b="0" i="0" lang="no-NO" sz="2000" u="none" cap="none" strike="noStrike">
                <a:solidFill>
                  <a:schemeClr val="dk1"/>
                </a:solidFill>
                <a:latin typeface="Calibri"/>
                <a:ea typeface="Calibri"/>
                <a:cs typeface="Calibri"/>
                <a:sym typeface="Calibri"/>
              </a:rPr>
              <a:t>Ability to use and apply a range of strategies</a:t>
            </a:r>
            <a:endParaRPr b="0" i="0" sz="20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Arial"/>
              <a:buChar char="•"/>
            </a:pPr>
            <a:r>
              <a:rPr b="0" i="0" lang="no-NO" sz="2000" u="none" cap="none" strike="noStrike">
                <a:solidFill>
                  <a:schemeClr val="dk1"/>
                </a:solidFill>
                <a:latin typeface="Calibri"/>
                <a:ea typeface="Calibri"/>
                <a:cs typeface="Calibri"/>
                <a:sym typeface="Calibri"/>
              </a:rPr>
              <a:t>Creation of an appropriate atmosphere </a:t>
            </a:r>
            <a:endParaRPr b="0" i="0" sz="20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Arial"/>
              <a:buChar char="•"/>
            </a:pPr>
            <a:r>
              <a:rPr b="0" i="0" lang="no-NO" sz="2000" u="none" cap="none" strike="noStrike">
                <a:solidFill>
                  <a:schemeClr val="dk1"/>
                </a:solidFill>
                <a:latin typeface="Calibri"/>
                <a:ea typeface="Calibri"/>
                <a:cs typeface="Calibri"/>
                <a:sym typeface="Calibri"/>
              </a:rPr>
              <a:t>Steering clear of the role of ‘knowledgeable expert’</a:t>
            </a:r>
            <a:endParaRPr b="0" i="0" sz="20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Arial"/>
              <a:buChar char="•"/>
            </a:pPr>
            <a:r>
              <a:rPr b="0" i="0" lang="no-NO" sz="2000" u="none" cap="none" strike="noStrike">
                <a:solidFill>
                  <a:schemeClr val="dk1"/>
                </a:solidFill>
                <a:latin typeface="Calibri"/>
                <a:ea typeface="Calibri"/>
                <a:cs typeface="Calibri"/>
                <a:sym typeface="Calibri"/>
              </a:rPr>
              <a:t>Training yourself and others to identify bias</a:t>
            </a:r>
            <a:endParaRPr b="0" i="0" sz="20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Arial"/>
              <a:buChar char="•"/>
            </a:pPr>
            <a:r>
              <a:rPr b="0" i="0" lang="no-NO" sz="2000" u="none" cap="none" strike="noStrike">
                <a:solidFill>
                  <a:schemeClr val="dk1"/>
                </a:solidFill>
                <a:latin typeface="Calibri"/>
                <a:ea typeface="Calibri"/>
                <a:cs typeface="Calibri"/>
                <a:sym typeface="Calibri"/>
              </a:rPr>
              <a:t>Ability to plan and manage discussion effectively</a:t>
            </a:r>
            <a:endParaRPr b="0" i="0" sz="20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Arial"/>
              <a:buChar char="•"/>
            </a:pPr>
            <a:r>
              <a:rPr b="0" i="0" lang="no-NO" sz="2000" u="none" cap="none" strike="noStrike">
                <a:solidFill>
                  <a:schemeClr val="dk1"/>
                </a:solidFill>
                <a:latin typeface="Calibri"/>
                <a:ea typeface="Calibri"/>
                <a:cs typeface="Calibri"/>
                <a:sym typeface="Calibri"/>
              </a:rPr>
              <a:t>Involving other members of your organization/institution</a:t>
            </a:r>
            <a:endParaRPr b="0" i="0" sz="2000" u="none" cap="none" strike="noStrike">
              <a:solidFill>
                <a:schemeClr val="dk1"/>
              </a:solidFill>
              <a:latin typeface="Calibri"/>
              <a:ea typeface="Calibri"/>
              <a:cs typeface="Calibri"/>
              <a:sym typeface="Calibri"/>
            </a:endParaRPr>
          </a:p>
        </p:txBody>
      </p:sp>
      <p:pic>
        <p:nvPicPr>
          <p:cNvPr descr="Et bilde som inneholder bord, person, innendørs, sitter&#10;&#10;Automatisk generert beskrivelse" id="208" name="Google Shape;208;p8"/>
          <p:cNvPicPr preferRelativeResize="0"/>
          <p:nvPr/>
        </p:nvPicPr>
        <p:blipFill rotWithShape="1">
          <a:blip r:embed="rId3">
            <a:alphaModFix/>
          </a:blip>
          <a:srcRect b="0" l="42139" r="16859" t="0"/>
          <a:stretch/>
        </p:blipFill>
        <p:spPr>
          <a:xfrm>
            <a:off x="6964373" y="49289"/>
            <a:ext cx="5227627" cy="6809753"/>
          </a:xfrm>
          <a:prstGeom prst="rect">
            <a:avLst/>
          </a:prstGeom>
          <a:noFill/>
          <a:ln>
            <a:noFill/>
          </a:ln>
        </p:spPr>
      </p:pic>
      <p:sp>
        <p:nvSpPr>
          <p:cNvPr id="209" name="Google Shape;209;p8"/>
          <p:cNvSpPr/>
          <p:nvPr/>
        </p:nvSpPr>
        <p:spPr>
          <a:xfrm>
            <a:off x="0" y="6576769"/>
            <a:ext cx="6964373" cy="281232"/>
          </a:xfrm>
          <a:prstGeom prst="rect">
            <a:avLst/>
          </a:prstGeom>
          <a:solidFill>
            <a:srgbClr val="00ABCD">
              <a:alpha val="4705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10" name="Google Shape;210;p8"/>
          <p:cNvSpPr txBox="1"/>
          <p:nvPr/>
        </p:nvSpPr>
        <p:spPr>
          <a:xfrm>
            <a:off x="70934" y="6053105"/>
            <a:ext cx="6442082" cy="553316"/>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chemeClr val="dk1"/>
              </a:buClr>
              <a:buSzPts val="1400"/>
              <a:buFont typeface="Calibri"/>
              <a:buNone/>
            </a:pPr>
            <a:r>
              <a:rPr b="0" i="0" lang="no-NO" sz="1400" u="none" cap="none" strike="noStrike">
                <a:solidFill>
                  <a:schemeClr val="dk1"/>
                </a:solidFill>
                <a:latin typeface="Calibri"/>
                <a:ea typeface="Calibri"/>
                <a:cs typeface="Calibri"/>
                <a:sym typeface="Calibri"/>
              </a:rPr>
              <a:t>The picture used from the training on controversial issues in terms of the „22 July and Democratic Citizenship“ project of the European Wergeland Centre</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9"/>
          <p:cNvSpPr/>
          <p:nvPr/>
        </p:nvSpPr>
        <p:spPr>
          <a:xfrm>
            <a:off x="1241608" y="865008"/>
            <a:ext cx="9144000" cy="552432"/>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595959"/>
              </a:solidFill>
              <a:latin typeface="Helvetica Neue"/>
              <a:ea typeface="Helvetica Neue"/>
              <a:cs typeface="Helvetica Neue"/>
              <a:sym typeface="Helvetica Neue"/>
            </a:endParaRPr>
          </a:p>
        </p:txBody>
      </p:sp>
      <p:sp>
        <p:nvSpPr>
          <p:cNvPr id="216" name="Google Shape;216;p9"/>
          <p:cNvSpPr/>
          <p:nvPr/>
        </p:nvSpPr>
        <p:spPr>
          <a:xfrm>
            <a:off x="5383014" y="731838"/>
            <a:ext cx="3019533" cy="1103587"/>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254000" lvl="0" marL="342900" marR="0" rtl="0" algn="l">
              <a:lnSpc>
                <a:spcPct val="100000"/>
              </a:lnSpc>
              <a:spcBef>
                <a:spcPts val="0"/>
              </a:spcBef>
              <a:spcAft>
                <a:spcPts val="0"/>
              </a:spcAft>
              <a:buClr>
                <a:srgbClr val="000000"/>
              </a:buClr>
              <a:buSzPts val="1400"/>
              <a:buFont typeface="Helvetica Neue"/>
              <a:buNone/>
            </a:pPr>
            <a:r>
              <a:t/>
            </a:r>
            <a:endParaRPr b="0" i="0" sz="1400" u="none" cap="none" strike="noStrike">
              <a:solidFill>
                <a:srgbClr val="595959"/>
              </a:solidFill>
              <a:latin typeface="Helvetica Neue"/>
              <a:ea typeface="Helvetica Neue"/>
              <a:cs typeface="Helvetica Neue"/>
              <a:sym typeface="Helvetica Neue"/>
            </a:endParaRPr>
          </a:p>
          <a:p>
            <a:pPr indent="-254000" lvl="0" marL="342900" marR="0" rtl="0" algn="l">
              <a:lnSpc>
                <a:spcPct val="100000"/>
              </a:lnSpc>
              <a:spcBef>
                <a:spcPts val="0"/>
              </a:spcBef>
              <a:spcAft>
                <a:spcPts val="0"/>
              </a:spcAft>
              <a:buClr>
                <a:srgbClr val="000000"/>
              </a:buClr>
              <a:buSzPts val="1400"/>
              <a:buFont typeface="Helvetica Neue"/>
              <a:buNone/>
            </a:pPr>
            <a:r>
              <a:t/>
            </a:r>
            <a:endParaRPr b="0" i="0" sz="1400" u="none" cap="none" strike="noStrike">
              <a:solidFill>
                <a:srgbClr val="595959"/>
              </a:solidFill>
              <a:latin typeface="Helvetica Neue"/>
              <a:ea typeface="Helvetica Neue"/>
              <a:cs typeface="Helvetica Neue"/>
              <a:sym typeface="Helvetica Neue"/>
            </a:endParaRPr>
          </a:p>
          <a:p>
            <a:pPr indent="-276225" lvl="0" marL="342900" marR="0" rtl="0" algn="l">
              <a:lnSpc>
                <a:spcPct val="100000"/>
              </a:lnSpc>
              <a:spcBef>
                <a:spcPts val="0"/>
              </a:spcBef>
              <a:spcAft>
                <a:spcPts val="0"/>
              </a:spcAft>
              <a:buClr>
                <a:srgbClr val="000000"/>
              </a:buClr>
              <a:buSzPts val="1050"/>
              <a:buFont typeface="Helvetica Neue"/>
              <a:buNone/>
            </a:pPr>
            <a:r>
              <a:t/>
            </a:r>
            <a:endParaRPr b="0" i="0" sz="1050" u="none" cap="none" strike="noStrike">
              <a:solidFill>
                <a:srgbClr val="595959"/>
              </a:solidFill>
              <a:latin typeface="Helvetica Neue"/>
              <a:ea typeface="Helvetica Neue"/>
              <a:cs typeface="Helvetica Neue"/>
              <a:sym typeface="Helvetica Neue"/>
            </a:endParaRPr>
          </a:p>
        </p:txBody>
      </p:sp>
      <p:sp>
        <p:nvSpPr>
          <p:cNvPr descr="data:image/jpg;base64,%20/9j/4AAQSkZJRgABAQEAYABgAAD/2wBDAAUDBAQEAwUEBAQFBQUGBwwIBwcHBw8LCwkMEQ8SEhEPERETFhwXExQaFRERGCEYGh0dHx8fExciJCIeJBweHx7/2wBDAQUFBQcGBw4ICA4eFBEUHh4eHh4eHh4eHh4eHh4eHh4eHh4eHh4eHh4eHh4eHh4eHh4eHh4eHh4eHh4eHh4eHh7/wAARCALgAy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myuscbSOcKoyTQA6iqH9r6f/z8D8jR/a+n/wDPwPyNAF+iqH9r6f8A8/A/I0f2vp//AD8D8jQBfoqh/a+n/wDPwPyNH9r6f/z8D8jQBfoqh/a+n/8APwPyNH9r6f8A8/A/I0AX6Kof2vp//PwPyNH9r6f/AM/A/I0AX6Kof2vp/wDz8D8jR/a+n/8APwPyNAF+iqH9r6f/AM/A/I0f2vp//PwPyNAF+iqH9r6f/wA/A/I0f2vp/wDz8D8jQBfoqh/a+n/8/A/I0f2vp/8Az8D8jQBfoqh/a+n/APPwPyNH9r6f/wA/A/I0AX6Kof2vp/8Az8D8jR/a+n/8/A/I0AX6Kof2vp//AD8D8jR/a+n/APPwPyNAF+iqH9r6f/z8D8jR/a+n/wDPwPyNAF+iqH9r6f8A8/A/I0f2vp//AD8D8jQBfoqh/a+n/wDPwPyNH9r6f/z8D8jQBfoqh/a+n/8APwPyNH9r6f8A8/A/I0AX6Kof2vp//PwPyNH9r6f/AM/A/I0AX6Kof2vp/wDz8D8jR/a+n/8APwPyNAF+iqH9r6f/AM/A/I0f2vp//PwPyNAF+iqH9r6f/wA/A/I0f2vp/wDz8D8jQBfoqh/a+n/8/A/I0f2vp/8Az8D8jQBfoqh/a+n/APPwPyNH9r6f/wA/A/I0AX6Kof2vp/8Az8D8jR/a+n/8/A/I0AX6Kof2vp//AD8D8jR/a+n/APPwPyNAF+iqH9r6f/z8D8jR/a+n/wDPwPyNAF+iqH9r6f8A8/A/I0f2vp//AD8D8jQBfoqh/a+n/wDPwPyNH9r6f/z8D8jQBfoqh/a+n/8APwPyNH9r6f8A8/A/I0AX6Kof2vp//PwPyNH9r6f/AM/A/I0AX6Kof2vp/wDz8D8jR/a+n/8APwPyNAF+iqH9r6f/AM/A/I0f2vp//PwPyNAF+iqH9r6f/wA/A/I0f2vp/wDz8D8jQBfoqh/a+n/8/A/I0f2vp/8Az8D8jQBfoqh/a+n/APPwPyNH9r6f/wA/A/I0AX6Kof2vp/8Az8D8jR/a+n/8/A/I0AX6Kof2vp//AD8D8jR/a+n/APPwPyNAF+iqH9r6f/z8D8jR/a+n/wDPwPyNAF+iqH9r6f8A8/A/I0f2vp//AD8D8jQBfoqh/a+n/wDPwPyNH9r6f/z8D8jQBfoqh/a+n/8APwPyNH9r6f8A8/A/I0AX6Kof2vp//PwPyNH9r6f/AM/A/I0AX6Kof2vp/wDz8D8jR/a+n/8APwPyNAF+iqH9r6f/AM/A/I0f2vp//PwPyNAF+iqH9r6f/wA/A/I0f2vp/wDz8D8jQBfoqh/a+n/8/A/I0f2vp/8Az8D8jQBfopsUiyxrIhyrDINOoAKKKKACiiigAooooAKKKKACq+pf8g+f/rmasVX1L/kHz/8AXM0AcZRRRQAUUUUAFFFFABRRRQAUUUUAFFFFABRRRQAUUVR17WNN0LTJNS1a8itLWP70jnv2A9T7UAXqK8/0v4xeBdQ1GOxi1CeOSVwkbSW7BWYnAGa7bVtRsNJsZL7U7uG0tohl5JWCqKALVFecSfGzwAlwYhqFy6g481bZtv8ALNb2q+P/AAtplrpV1dX7+RqwzZukTMJBkD04696AOpopk8iQQSTSHCRqXY+wGTWN4O8V6L4tsp7zQ7h54YJPKkLRlMNjOOfagDcorjPFfxO8G+Gr5rC/1IyXaffht0MjJ9ccA+1XvBvjrwx4tLx6LqKyToNzQSKUkA9cHqPpQB0tFUdc1fTdD06TUdWvIrO1j+9JI2Bn0HqfauHt/jV4BmvBb/2hcRKTgTSW7BPz7UAejUVSn1Wwi0WTWftCSWKQmczRncCgGcjHXiqvhLxJpPinSf7U0adprXzDHuZCp3DrwfrQBr0VU1jUrDR9Om1HU7qK1tYRl5ZDgCuHs/jN4Cub5bRdRuIy7BVke3YISenOKAPQ6KAcgEdCM1R17VrHQ9HudW1KbybS2TfI+M4H0HWgC9RWN4R8TaP4q0x9R0S5M9ukhiYlCpDAZwQfrR4s8UaH4WsFvNcv0tY2O2NcEvIfRVHJoA2aK4nwr8UvB/iTVY9L0+9mW8lJEUcsLLvwM8Hp0FdtQAUVwniD4teCNF1J9PuNSeeeNtsgt4jIqHuCRxmun8Ma/pXiXSU1TRrr7TasxXdtKkMOoINAGpRXMeKvHnhnwxqtvpmsXzQXVwgdFEbN8pOASR05rpmICls8AZyPSgBaK89l+M3gCKV431ScMjFSPsz9QcHtWtpPxD8Lap4f1LXbO9kex0wA3TmFgVGM8DGTQB1lFedn40/D7/oKT/8AgM/+Fdn4b1rT/EOjQavpcrS2k+fLdlKk4ODwaANGimyOscbSOwVVBZiewFc54O8c+G/Ft1c22h3zTy2yhpFaNl+UnGRnrQB0tFYnjDxTo3hPT4r/AFu4eCCWURIyxl8sQTjA9ga0dI1Cz1bTLbUtPmWe1uUEkTr3B/kfagC1RWD4f8X6Fruralpem3LyXWmsVulaMqFIYqcE9eRXNXHxn8AQymP+1J5MEglLZ8Z/KgD0Oiuf8KeNPDHijK6Jq0NzKoy0JysgHrtPNdBQAUVgaT4w0LVPE974bs7l31GyDNPGYyAoBAPJ4PLCofD/AI58Na7r91oWnXxfULUuJInjK5KNtbBPXB9KAOlorE8YeKtF8J2cF3rdw8EVxL5UZWMvlsZxx7CtOe9tbewN/cXEcFqIxI0sjbVVSM5JPSgCxRXnV58afANvcmBdRuJwDgyRW7FPz71s3vxE8J2nhq08Ryag5027mMMMqwsSXAJIxjI6GgDrKKjtpo7i2iuIjmOVFdDjGQRkViX/AIw0Kx8WWvha4uXXVLoBooxExBBzj5unY0Ab9FUPEGrWOhaPc6tqUjR2lsu6VgpYgZx0H1qtpfiXRdR8Mr4khvFTS2Vn8+UbAArFSTnpyDQBsUV50PjT4AN59n/tKcLu2+d9nbZ+eK6PxR408PeG00+TVbt411HP2YpGzb+h7dPvCgDoqK57T/GegX3iy48LQXUg1W3DF4XiZRwATgng8HNaXiDV7DQdHuNW1SbybS3XdI+Ccc4HA68mgC/RXE3vxS8G2el2GpXN9OltfhzbMbZ/nCHDHGPWq1l8YPAd5ewWdvqczTTyLHGDbOMsTgdqAO/opSMEg9RXD+Jvip4L8P6k+nXmpPNdRnbKlvGZPLPoSOM+1AHb0Vz2k+NPDmqeGbnxHZ3+/TbQMbiQxsDHtGSCuM9DXOJ8aPh+0wj/ALUnUE/fNs+3+VAHolFVtL1Cy1Swiv8ATrqK6tZhujljbKsKwvFXjzwz4Y1W20zWL4wXNwoZFEbMACcAkjpzQB01FHbI5Fc74v8AG3hnwoqjW9TjglcZSFQXkYeu0c496AOiorhfDXxX8Ga/q0Gl2V7Ol3cOEhSWBl3t6A9KTVvi14H0rVLrTb3UpkubWVopVFu5AYdRnHNAHd0Vy/g7x74Z8W3k9pod5JPLBH5kgaJkwucdSPesrXfi54H0fUnsJtSeeaNtsht4jIqHuMjj8qAO9orN8Na5pfiPSI9V0e5FzaSEqr7SvI6gg1pUAFFFFABRRRQAUUUUAFFFFAHZaX/yDoP9wVZqtpf/ACDoP9wVZoAKKKKACiiigAooooAKKKKACq+pf8g+f/rmasVX1L/kHz/9czQBxlFFFABRRRQAUUUUAFFFFABRRRQAUUUUAFFFFABXjv7UOnajc6FpF/bwyXFhZ3DNdxpnjIG1j7cMM9s17FWJ4l8UeHtAntLTXb+G1+3b1iEw+RsYyD2A5HWgDkfAur/DDxYtlFpmm6bb39ttkitpIRHNGy91P8WD6E1yfxHWbx18brDwTPcSR6VZKHmRDjcdu9z9cYUelYfxsi8Hw61o954Hmt11p7jLpp7ZX/ZbA4DbsdOvNavxCe+8C/GXTPG15bPJYXkSLcsgyA+zZIv1/iHrQB69b+DPCUFgLGPw5pn2cLt2tAGJHuTyT715N+0nHa6Zc+D44Y1gtLR2Coo4RFK8D8BXqEPxC8EzWAvl8S6eISu75pQGH1U85ry/9oq6s9UuvBd5bSJcWl1IXjb+F0Yp/MUAdVqXxm8AT6dcwx6pcF5IXRR9kk6lSB2rgvhNrc/h74J+L9VtW23EdyFhb0dkAB/DOa9j1fwd4STSrx08M6SrLbuVItVyDtPPSvHfhHoc3iL4K+LtJtRuuJboNCPV1QED8cYoA634AeC9I/4Q+LxFqllDf6jqLvJ5lwu/YmccZ7k5JNc/8dtDtvBXiDRPGfhuJdPla4KTRwjapYcg49xkEd62fgN480a38Kp4Z1y9i02/093RVuTsDoTnqe4OQRWJ8Zdct/iF4o0Xwb4XkF+I5zJPPHygY8dfRRkk0AP8cyN8QfjVo/he4kdNKggjnkiVsA7ovNY/XaQor1XWfAfhTUtCk0htDsoIjGVjeKIK8RxwwbrmvKfiDHJ8PvjLpHi5oZJdKmijhkdR02x+Uw+u0BhXpmtfErwbp+gSarHrlpdDyy0MMT5kkbHC7eooA8r+E2o3kHgnx54Tu5TIunWs7Q5P3eGVwPbIB/E12X7MH/JM/wDt9k/ktcl8KdIvj8P/ABv4s1CIxnVbWYQgjG4YZmYe2SB+Faf7PPirw3o3w++x6rrVnZ3H2uR/LlkCttIGDQBq/tOabqd94JtJ7GKSa3tLsS3cacnZtIDEegNP+H2sfC7xVp9hpsGl6bbX8KJttZ4QkgdQOVb+LkZ61117498H21nbXU+uWhtLuZrdJQdyFwuSpPbgjr614z8eo/A23T9Q8JTWi629yCV09uGX+8QOA2cYx1oA+jDycnrXkP7SepTTWGjeELElrrVbtWZR3RSAB+LEfka9T0Y3TaPZNe8XRt4zNn+/tGf1rwXVdNvfid8bNUj0/VJNOt9Ij8uO7jBJQocfLgjkuT37UAavwX83wf8AFPxB4FunPlTDzbbP8RXkEfVSf++ag/aBgksPiH4f8Ratp8moaBCiJJGBldwcllP1BH1xisPx14a1j4a+KtA8V3Gu3Gtk3IWSeUEMu3+Akk5yu78q9t1nxf4NS9TRNX1KxU3VstwsVyAY5I2+7yeO3SgCj4Ivvh74juotW8N2+mi+tlOAkIimiBGCCvHbiup1mG4uNIvYLV9lxJbukTZ6MVIH618+6lDoFn8dfD//AAr2VG8yVPtSWzloly3zAH+7tzkdBX0RfXMFlZz3lw4SCBGkkY9lAyTQB85/BrWPB/hptQ8P+OdKit9Ta4wbi8t964xgqSfu85OehzX0D4fs9IsdJih0OG3h09syxiA/uzuOSRXAeM9X+FPi3wxPf6hqGmTMICYpgdtyjY4A/iznsa4v4YeIL/w98CPEWozSSCJJzDppY/xuoB2+wJz9c0AYHjCzvPH2v+NvEtrue20eNRAR3VGxgfgHb8K90+E+u/8ACRfDfTb5n3TpAbef/fQbf1GD+NeUfDj4T61qngy31KPxdd6RHqKF3tYlba68gFsMM5H861P2fLmfQfEnibwJfP8AvIWaWHPGSnysQPdSp/CgDmPg7q3gXTbnX18ZLYM8l1/o/wBpg8zgM2cccdq9J8U3nhLUPgz4quvCEdmtobZklNtD5YLgDqMc8GuO/Z78OaFr0/iVtZ0q2vjDdgRmVc7cs2cV6J8StG0rQ/hD4ltdIsIbKBrR3ZIhgFuOaAPNfhd4o+Fmm+C7Sz8TWtk+qI7mVpNPaVsE8fMFOeK9y8KXGj3fh2zu/D8cUemToZLdY4vLXGTn5e3INeQ/B+5+GsfgGyTxF/YH9oh5PM+1Ihkxu4zn2r2Hw3daNdaPC/h+S1fTkzHF9mx5a4PIGPc0Acv8dNe/sH4b6jJG+24uwLSHB5y/BI+i5ryLwPZ3Xw5+IXhS4vSY7bW7FVmzwF8wkYP+6Shro/jl5/i/4laB4Dsp/LCfvJ3Az5bP/ER/soCfxrG+Knwz1zQfC/8Ab03iy81r7A6YjmVv3SkgblJY4wcUAdf+1Tx4H04H/oJLn/v29ZfwT1y58J+LLj4e61IRBOwm02R+mWG4AezD9QRVb4162viL4J+GtYVgXnuo/Nx2kWN1YfmDW/8AGPwfLrHgvTPEmkqy6xpFtFIpj+9JEFBI+q9R+NAGd8Ef+Sl+P/8ArtL/AOjmqp+zNpWl6lZeI21DTbS7KXUQUzRB9oIfIGaj/Zuv31TxT4r1KVQJLqBZZAP7zNlv1zSfs267ouj2XiJdV1S0sjJcxsgmkClgA+cZ+tADvjx4XsfB82l+M/C0Y0y5S6EciQnCFsEhgO3Qgjoa9v0S9/tLRrHUAu37TbxzY9Nyg14Z8X/E0PxG1bS/BfhDdfqLjzJ7hFOzOMcH0AJJPSvdtLtI9P021sIjlLaFIlPqFAGf0oA8Z+GP/JxHi7/rlN/6MjrzUx6tYeKPEXi3R2YT6JrDPIB/ceWQEn2yAD7NXpXwx/5OJ8Xf9cpv/RkdJ8DLW3vvGHxBs7uJZbee4eORGHDKZZARQBW+O/iCz8UfDLw1rViR5c9+NyZ5jcI25T9DT/jPdXniDxR4T+H9vcNBa3UNvJcFT94v8oz67QpOPcV538Q9I1DwbqN14QmZ5NNe7S9sXboRyufrg4PuBXoPxptb7QPFHhTx9a27T29tDBHPgcKyfMAfTcGI/CgD1bSfA/hHS9OSwttAsHiVdpaaEO7+7E9TXnH7S2n2Wl/D3R7HTrWO1tYtS+SKMYVcpITj8Sa77S/iN4K1HTlvovEFlEhXLRzSBHQ+hB7157+0hqmn618OdG1LS7pLq0l1L93KnRsJID+oNAHr/h7/AJF/Tf8Ar0i/9AFeP+NP+TnPDn/XKP8Ak9d5ofjzwZFolhFJ4l05HS2iVlMwyCEAIrzv4uXUeh/GLwt4xmy+lSRRnzlGRgE5x/wFwaAPQ/jh/wAkq17/AK4L/wChrXmV3puqan+y5pcemRySmGd5p40GS8SzSZ474JB/Cun+OPjjw3P8OrzT9O1a1vrrUQkcMcDhjjcCWOOnArX8C6hp/gP4UeHl8S3IsBKNuZAflaRmcA+nB5oA5z4Y618L9f8AD1h4futL0621BIljkhuoQrSyDqyv3JPPXNVv2oQFuPCSgYAuJQB6f6us34+j4eXOhx6lodxp/wDbjzqU+wsP3i5+YsF4Hrnrmq/xoa+fwp8OX1Tf9sMRM2/72cRdffGM0AanxgVvCXxg8O+M4lK29yVS4I7lflb80b9K0f2l9UkuLHRvCWnt5k+qXKyFV53KCAv5sw/Kug/aC0P+2fhrdzRpuuNPZbuPHXC8N/46TXnnwiafxz8TrDWrwF4NC0uFPm5HmKu1f/HiW/CgBfj1p9l4fm8C6Yyr9ksYTHJxkFVZNxx3zzXaaN4r+Dd/rdrZ6XY6f9smnVbfGmMp3k/LyV4rnP2mTCPFHhI3OzyAz+Zv+7t3pnPtiu3tdS+EcOoRy2MnhmO4WQGF4kQMGzxg+tAHc3aySW8yRNslZGCt6Njg183/AAo1Twz4R1nVtF8f6UsWoST4F1dQeYqjnIOegJ53d6+kZpY4YXmlYLGil2Y9AAMk1534i1z4U+MNAkudU1DTJ0WM4kc7LiLjt/Fn2oAveMLTRLT4Q6//AMI9Dax2E9lNMv2Yjy2LLyRiuC+GC+BR8Gnk8TLpPmbp9xl2+d1+XH8WfSsn4WNen4L+O42aVtNSJvshfpnY2/H4bM+9anwU+GfhDxF4MtNd1eynuLxppFYeeVQhWwOAM/rQBr/srrdr4S1VpPMFk16Ps2//AHfmx/47n3rz/wAYWd54+8QeNvElrue20eJVt8c7lRwMD6qJG/EV7l8RNQs/Bfw01CXT4IrRIbcwWkUYwod/lXH4nNeU/Dj4T61qng231KPxfeaRHqSl3tYlbDrkgFsMM5H6GgD034d+K01D4SW/iCZvMlsbN1uBnkvCvP5gA/jXn/wL8M2njS61Txx4qjXUriS6McUU3KA4DEkdwMgAdOtM+CUUtlqPjD4ZahLtaSOURHpkgFGIHupVvwpnwP8AFlp4HudT8F+LH/s2RLkyRSyjCbsBSCfQ4BB6UAe0Q+GvDsN/b38OiWEN1bnMMscIVkOMdvY14Do2reEdI+M3i6fxhFBJZvcTLEJbYzDfvHYA44zzXu1v4y8K3Op22m22vWM93dNthijkDFjjPb6V4p4Tl8Lw/Gvxg3iv+zvspnmEf21QV3+YOme+M0Aej+GtS8F+I9I123+H8NrBfizaN3htDAQXBC8kDPIrzP4L614L8PwXnh3xrpUNrqhuCGnvLfcpHTYSfu4OfY5r1/QNa+Hlkl9N4fuNGh8q3M90LNVDeWncgdcZ/Wuc8eap8K/FXhW51C+1DTJpfIYwzIQtwrY+UepOexoA9E0Gz0uw0qG30WGCKw5eJYDlMMckir1eVfswPqDfD2ZbsyG2W8YWm/8Au7RuA9t2f1r1WgAooooAKKKKACiiigAooooA7LS/+QdB/uCrNVtL/wCQdB/uCrNABRRRQAUUUUAFFFFABRRRQAVX1L/kHz/9czViq+pf8g+f/rmaAOMooooAKKKKACiiigAooooAKKKKACiiigAooooAKxPFfhPw94phjj13TY7vy8+W+SrpnrgituigDkvDHw38G+G75b7S9HUXSnKSzOZCh9VzwD710eq6fY6rYyWOpWcN3bSffilXcD/gferVFAHAf8Kc+Hv2nz/7FkznOz7Q238v/r1u6p4I8L6lBptvd6Wph0zizRXZREOOnPPTvXRUUANmjSaF4ZBlHUqw9QRg1k+FfDOieF7Sa10Oz+ywzSeZIu8tlsYzzWxRQByfij4c+DfEl415qujI1y335YXMbP8A72OD9etaHhTwj4c8LROmh6XFas4w8n3pGHoWPOPatyigCpq+mafrFhJYapZw3lrJ96OVcj6+x9xXH2fwi+H9rei7TQ/McHISWZmT8q7uigCtdWNpdaZJpssCfZJIjC0SDaNhGNox04rjf+FQ/D3/AKAI/wC/7/413dFAHJH4b+CjoY0VtDiazWVpkUu25HIAJDZyMgD8qj8O/DHwToF+t9p+iqblDujedzJsPqAeM12NFAAeQevNYnhfwpoPhl7p9Fsfs73bBp2Lli5Gccn6mtuigDL8T+H9I8S6aNO1qzF1bBxIFLEYYdCCKxda+G/gzWLa2hv9HD/ZolhikWRhIEXopbvj3rrqKAOc8JeB/C/hV2l0TS0gmYbTM7F5MemT0H0reureC6tpLW6hSaCVSkkbjKsp6g1LRQBwT/B/4etd/af7DIOc+WJ2Cfl/9eug1nwh4d1bQ7fRLzTU/s62YNFbxMY1UgHHTr1NbtFAEVnbQWdnDZ20YjggjWONB0VQMAVj/wDCI+H/APhKT4nFjt1YjaZ1cjI27eR06Vu0UAYvhjwroXhk3R0Wy+zG7cPN85bcefX6mr+s6bZ6xpdxpmoQ+daXKGOVMkblPbIq3RQBwh+EPw9/6AI/7/v/AI11PhvQ9L8O6Uml6PbfZrRHZ1j3FsE9eTWlRQBh2vhPQbXxRN4misf+JtMCHnZyeCMHA6DgVp6pYWmqabcadfQia1uIzHLGf4lPUVZooA5WT4e+EpPD0WgPphbTYrg3KQmZvlkIwTnOenaunhijigSCNcRogRV9gMAU+igDB8OeEPDvh27vLrRtOW0lvBiba5IIznAB6c1gy/B/4fSSmRtEbJOSBO2K7yigDJ8OeGtB8OwtFomlW1kGGHZFy7fVjya1qKKAMTTPCug6b4hu/EFnZeXqV4CJ5t5O4EgnjoOQKXQPC2h6Df319pVn5FxfuXuX3k72yWzz05JraooAxPFXhPw/4oW3Guaet0bZi0TbipXPXkduBWpPZ2txYmxuLeKe1ZBG0UihlZcYwQanooA4G4+D3w9nuTcNojISc7EnYJ+VbN94E8KXmgW2gzaSg022k82GBHYBXwQTnOT1NdLRQBwn/Cofh7/0AR/3/f8Axrp9U8P6LqmiJouo6fFc2EaKiRSDOwKMLg9QQO9alFAHF6J8K/Auj3631poivOjbkM8hkVT6gHj866HxJoGj+I7D7DrdhFeQBtyh8gq3qCOQa06KAOK0X4VeBNIv1vrXRFeZG3J58hkVT64PH51teKPCuheJmtG1qy+0m0YtB85XaTjPT6CtuigCO5giubaS2njEkMqFHQ9GUjBH5VkeE/Cmg+FYZ4dCsBaLcMrS/OWLEZxyfqa26KAMDxZ4O8O+KpLeTXbD7U1uGWI+YV2g4z0+grFh+EvgCGZJo9CAdGDKfObgg5Heu5ooAZNHHNC8M0ayRupV0YZDAjBBrhrj4QfD2a7+0nQyjZzsjnYJ+Vd5RQBmf2Bo48PP4fjsIodMeIxNbx/KNp6++T69ad4c0PTPD2lppekW/wBntEZmVNxbBJ55NaNFAGT4p8OaP4msEsdatTc2ySCRU3lRuAIB4+prRsraCzs4bO1jEcEEaxxoOiqBgD8qlooAwx4S0AeKv+EoWx26tjBnVyM8beR06UzxV4N8M+KAp1vSYbmRRhZhlZAPTcOo+tb9FAHHeHPhj4J8P6jFqGm6QRdQtuiklmZyjeopNT+F/gfUtRuNQvdG825uZDLK/nMNzHqcZrsqKAOU0P4deDdFluJNP0WNDcwNbzB3Lq8bEZUg/QVmn4P/AA9N59p/sMg5zs89tn5f/XrvaKAIbK1trG0is7O3jt7eJdscUa4VR6AVNRRQAUUUUAFFFFABRRRQAUUUUAdlpf8AyDoP9wVZqtpf/IOg/wBwVZoAKKKKACiiigAooooAKKKKACq+pf8AIPn/ANw1YooA4UK391vyo2t/db8q7nav90flRtX+6PyoA4ba391vyo2t/db8q7nav90flRtX+6PyoA4ba391vyo2t/db8q7nav8AdH5UbV/uj8qAOG2t/db8qNrf3W/Ku52r/dH5UbV/uj8qAOG2t/db8qNrf3W/Ku52r/dH5UbV/uj8qAOG2t/db8qNrf3W/Ku52r/dH5UbV/uj8qAOG2t/db8qNrf3W/Ku52r/AHR+VG1f7o/KgDhtrf3W/Kja391vyrudq/3R+VG1f7o/KgDhtrf3W/Kja391vyrudq/3R+VG1f7o/KgDhtrf3W/Kja391vyrudq/3R+VG1f7o/KgDhtrf3W/Kja391vyrudq/wB0flRtX+6PyoA4ba391vyo2t/db8q7nav90flRtX+6PyoA4ba391vyo2t/db8q7nav90flRtX+6PyoA4ba391vyo2t/db8q7nav90flRtX+6PyoA4ba391vyo2t/db8q7nav8AdH5UbV/uj8qAOG2t/db8qNrf3W/Ku52r/dH5UbV/uj8qAOG2t/db8qNrf3W/Ku52r/dH5UbV/uj8qAOG2t/db8qNrf3W/Ku52r/dH5UbV/uj8qAOG2t/db8qNrf3W/Ku52r/AHR+VG1f7o/KgDhtrf3W/Kja391vyrudq/3R+VG1f7o/KgDhtrf3W/Kja391vyrudq/3R+VG1f7o/KgDhtrf3W/Kja391vyrudq/3R+VG1f7o/KgDhtrf3W/Kja391vyrudq/wB0flRtX+6PyoA4ba391vyo2t/db8q7nav90flRtX+6PyoA4ba391vyo2t/db8q7nav90flRtX+6PyoA4ba391vyo2t/db8q7nav90flRtX+6PyoA4ba391vyo2t/db8q7nav8AdH5UbV/uj8qAOG2t/db8qNrf3W/Ku52r/dH5UbV/uj8qAOG2t/db8qNrf3W/Ku52r/dH5UbV/uj8qAOG2t/db8qNrf3W/Ku52r/dH5UbV/uj8qAOG2t/db8qNrf3W/Ku52r/AHR+VG1f7o/KgDhtrf3W/Kja391vyrudq/3R+VG1f7o/KgDhtrf3W/Kja391vyrudq/3R+VG1f7o/KgDhtrf3W/Kja391vyrudq/3R+VG1f7o/KgDhtrf3W/Kja391vyrudq/wB0flRtX+6PyoA4ba391vyo2t/db8q7nav90flRtX+6PyoA4ba391vyo2t/db8q7nav90flRtX+6PyoA4ba391vyo2t/db8q7nav90flRtX+6PyoA4ba391vyo2t/db8q7nav8AdH5UbV/uj8qAOG2t/db8qNrf3W/Ku52r/dH5UbV/uj8qAOG2t/db8qNrf3W/Kuzup7W1iMlzJFEg7sQKkj8uSNZEClWAZTjqDTs7XFdXscRtb+635UbW/ut+VdztX+6Pyo2r/dH5UhnDbW/ut+VG1v7rflXc7V/uj8qNq/3R+VAHDbW/ut+VG1v7rflXc7V/uj8qNq/3R+VAHDbW/ut+VG1v7rflXc7V/uj8qNq/3R+VAFfS/wDkHQf7gqzRRQAUUUUAFFFFABRRRQAUUUUAFFFFABRRRQAUUUUAFFFFABTLglYJGBwQpxT6juf+PeT/AHD/ACpPYGY1tq0yYEyiQevQ1p21/bT8LJtb+63Brm6K5o1ZI51UaOuormra+uYOFkJX+63IrSttXhbAmUxn1HIraNWLNVUTNOimxyRyLujcMPY06tCwooooAKKKKACiiigAooooAKKKKACiiigAooooAKKKKACiiigAooooAKKKKACiiigAooooAKKKKACiiigAooooAKKKKACiiigAooooAKKKKACiiigAooooAKKKKACiiigAooooAKKKKACiiigAooooAKKKKACiiigAoopk00UMZkmkSNB1ZjgUAPormdU8Y6fb5S0VrqT1HC/nXKap4j1W/wAq05hiP8EXH5nrXXSwdSe+hy1MXThtqd9qmvaZpwInuFMg/wCWafM1cpqnjS8mylhCtun99vmb/AVyvf3or0KeCpw31OGpjKk9tCW7ubi6kMlzNJM/q7Zr1rSv+QZaf9cU/wDQRXkB6V6/pX/ILtP+uKf+gisMwVoxNcA7ykWaKKK8s9MKKKKACiiigAooooAKKKKACiiigAooooAKKKKACiiigAoJwCfSikk+430NAGf/AGxbf3ZPyo/ti2/uyflWFRXL7WRz+0kbv9sW392T8qP7Ytv7sn5VhVjeKdZm0lLOKzsvtt7eziCCIyBFJwSSWPQYFNVZDVSTO2/ti2/uyflR/bFt/dk/KvK77x1cW8KyroFx+5tPtd+kkgRoE3lPlB+8cgke1PTx5DLqlxpkFluuYtQjswpkxuV1JV/zGMU+eY+aZ6j/AGxbf3ZPyps2rW7xOoV8lSBxXlL+N9Yht7+W48PRRmzvEsmH2sYMzFcDOOmGBzVhfG1xPZwJZ6OZdTlu5bU25nURho03swfoRjp70c8w5pHZ0Vx9n46tZoJ7ieze3iTS/wC0IyzcuASrp9QQPzFJY+K9YvdU+wwaFAGjjgefzLxVZDIobAB64FZ8jM+VnY0VxOk+PPtV60N3pZhhZbloHimEjN5GdwZRyuQOKSz8c3MmknULjRWiRjAYWWYOjpK20ZYdHHdaORhys7mKSSNt0bsh9Qa0LbV5UwJlEg9Rwa4d/F9t/bWv6XHAWk0i188ndxKQMso9McfnW5pN19v0q0vtnl/aIUl25zt3DOKE5R1HdxOvtr63uOEkAb+63BqzXI1atr+5g4WTcv8AdbmtY1u5oqvc6Sis221aF8CZTGfXqK0I3SRdyMGHqDWqknsaKSew6iiiqGFFFFABRRRQAUUUUAFFFFABRRRQAUUUUAFFFFABRRRQAUUUUAFFFFABRRRQAUUUUAFFFFABRRRQAUUUUAFFFFABRRRQAUUUUAFFFFABRRRQAUUUUAFFFFABRRRQAUUUUAFFFFABRTZHSNSzsFUdSTgVgap4u0y0ykDG6kHaP7v51cKc5u0UROpGCvJnQ1Q1PWNO05c3Vyit2QHLH8K4PVPFOq32VSQWsR/hj6/ia4vxndXNtoFxPbzNHOzInmdWG5gCfrzXbHAuMeao/uOOWNTfLBHo2qeNZnzHp1uIx/z0l5P4CuYvr27vpN93cSTH0Y8D6DpXD31rqFnNZaR/bVy9veXwQSBh56JsJKlsdyPSsg69rFnJp0qSTXqwNdxzRnrKiOFBPuK6YSp0dOW39L/M55KpV+1f+v8AgHo9FeZx6jq0trYreXWpiWS8uVlSzOZMhQQoHoDVuS41Q6hZWurXOsRyfYgzpYj5t28gFxg44xn3rRYpPoQ8M11PQaK5G4sriLxbbWq6xqZhe1e4KNMPvKQAOnT1rJ0e5uZvDt1fm/1z7VHayvulOICckDacckcflTeIs7Nf0iVQur3PRK14/EmtRxJEl5tRFCqNg4Arxu38RapcWtx/pU0VxHYxRSD+65kALj3Kkc+9a3iCK/0mG2tW1fUJ7eS+CqYGzcBNhypOOeeRxUyrQmruN1/wbFqlODspWZ6f/wAJNrn/AD+n/vgUf8JNrn/P6f8AvgV5fq4vobKykjvdaWwMckkjnBuEfjaXGM7Bz2reu45b3wokn9pSiUW4l+0WrbfMIXORkdDQlTd/c29BN1Fb39zsT4l1zP8Ax/N/3yKP+El1v/n+b/vkV5XZrfXNvo9q2sagBd2cl3LIJBv3hRgA44X2q/faleyfDJdS+0SJdtApMsfDZ34yPelenZvk29BtVLpcx6KfEmuf8/zf98ik/wCEj1v/AJ/3/IV4/Jql6YJbdb7VhbpqEMahgBd7WUlhjHtxXc+HIwmlowmv5RIxb/Tf9avbB4GBx+tOn7ObsooVT2kFdyZ03/CR63/z/v8AkK9Qt2LQRs3JKgn8q8ar2S1/49ov9wfyrlx8Ix5eVWOrAzlJyuySiiivNPQCiiigAooooAKKKKACiiigApJPuN9DS0kn3G+hoA5KiiiuE5ArB8XaXqF8dOvNLa2N5p9z56R3BKpINpUgkcjrW9RQnYE7Hn+r+E/E97G++/sLibULD7HfyyZXyxvLbkAHzYBxzjpmm/8ACAXI8TW+tJPbiSHVPtDfMfng2qADx94Fc/jXoVFUptFczOL1Pwjd31pq9tI1q8d/rMV8FZjgwqEDKeOp2mqsPhHXNNtrSPS206T+zLyd7KOVioeCVSMOQOGXPvkVvfEaSSLwPq0kUjRusBIZTgjkd64+3eW38aLc3Gp3DCa7EEVzDcb0jJhB+zyRHpj727nrVRu0NN2NLUfAM91pHh2xW8iD2DbL1xkCWFm3Og/EDg1Zu/DeqJ44uddtdP0S6jleExyXMrrLAEXB2gKRXGRzTWWialE+oXZupbJJ/OS682G7HnqDMpzlDzgrxxV7xRNc3GuXtvH9ou0fXbSMQRXRi3qbUkqGzhcnmqsx2Zu+HvBN9ouqx6laS2STzi5ivG6kq7Fo3XI5YcZHcVVtvBOum3u/Ok023eV7f91bswilaOQM0xGMK7DsBiqPiu0axjsm828gt7eweeS0i1DdPaN5gzOMnEoHTGe9eo2zrJbRSK5kV41YORjcCOuKltrUUmzgU8C6pHdTakt/E97e/bFvEZ/3YSZSF28ZyMJnPpXSeD7fxDZ2UVjrMOmLDbwJHC9rM7sxUY+YMoxxW9RUczsS5NhRRRSEFPilkibdG7KfY0ylVSxwoJPoKANO21iRcCdA49Rwa0ra8t7gfu5Bn+6eDWPbaXcS4LgRr/tdfyrTttMtocFl8xh3auiDn1NoOZdooorY1CiiigAooooAKKKKACiiigAooooAKKKKACiiigAooooAKKKKACiiigAooooAKKKKACiiigAooooAKKKKACiiigAooooAKKKKACiiigAooooAKKKKACiiigAooooAK5PxD4purKRoINPkjboJJ1wD7gd66ymTQxTxmOaNJEPVWXIrSlKMZXkrmdSMpK0XY8l1HUr7UGLXd1JIP7ucKPwqpXoeqeDtPucvas1q/oOV/KuW1TwzqtjlvJ8+Ifxxc/p1r2aOJpSVo6Hk1cPVi7y1MWquq2MGpWEtlc7vLkHJU4IPUEe+atkEHBBB9DSV0tJqzOdNp3Rgf8Ita/Zipvbw3fnCcXe4eYHAwPbGOKsad4fsrG4tJoXlZrZJVG853mQgsze+RWvRUKlBO9inUm1a5jQ6HY2NxHfGeRfImluMsRgFxhs+wqpf22l6ldPrFvr8lsYohFJJbyrgLnPNaniX/kXtQ/69pP8A0E15/emzbT7lrHydg0WMTmMDbv3j72O/WuerJQ923n+f+RvSTnrc7O3fRbjU7a6j1aOe4jgNqv7wHfu559ziqH9kaVp9tNYT+IrlbYIY2gklUKgfOOPzIqpdQi48L3E8TaVJe2bx3KGwHQJzhvfGRWdd7rrRYdccQJJqOrLKv2gfII1BVQ3twamc12KjF9zoItH8O30kphvBI13brb/u5Bk+XtO4f7QwKbdaJpMLRWtxrc8V/JOJ1maVRK7AbR+lVlurO313QpprjTY1EdyJJLYhYt2F6e/Ss7xJNYT3XiCQyQSyyR2v2RsglhnnYfr6USlBK9lf/gXCMZN2u7f8GxuTaXpl5NHZHxBctfw70LiZfNKtjchHpxWhbXmgrp40m21C3EaQmIKsgJCgYP5Cuc0bR7jUdbvZ2e3igttUMrME/fllUfLu7Cqnh5o/+EfvFkk0n/U3Plqo/wBJ3bm6+2M/hihVHHpvf8AcE+u1vxOii0jSdSsLOHT9UkDWMfkpNbyAtsIwQfrWjdaJZzeH/wCxFMkVsECAqfmABz+ea53wYbRtdtDY+VtGixi4MQGPM3L97H8XWu1renGMot2MajlGVrnPP4UtWhO6/vTctOszXRcGQsowv4DNa+l2b2VsYXvLi7JYt5kxBb6cdqtUVpGnGLukZynKSs2FeyWnNrEf9hf5V43Xsdn/AMekP/XNf5V5+Y7RO/L95EtFFFeWekFFFFABRRRQAUUUUAFFFFABSSfcb6GlpGGVI9RQByVFbH9ir/z8H/vj/wCvR/Yq/wDPwf8Avj/69cnspdjn9nIx6K2P7FX/AJ+D/wB8f/Xo/sVf+fg/98f/AF6PZS7B7ORj0Vsf2Kv/AD8H/vj/AOvR/Yq/8/B/74/+vR7KXYPZyMC+tLa+tJLO8hWa3lG2SNs4YfhVJfD+iLq41caZAL4LtE2Dnpjp0zjjOM11n9ir/wA/B/74/wDr02XR1SNn88naCcbafs5oOSRyVp4Z8P2gvFt9ItUF4CtwNpIdT1HPQewxUR8I+GTpa6YdHtzZrL5wjy338Y3E5yTg461uUVndk3ZhyeEfDMlvbW76NbNDasWhUljtycnvkjPY5Fbg4GAAB2AooouxXCigAk4AJNXbbTLmXBZfLX1b/Cmk3sNJspVLBbTTnEcbN79q27bS7aLBYGRvVun5VdUBRhQAPQVrGi+poqXcybbR+jXEn/AV/wAa0oLeGAYijVffvUtFbRglsaKKQUUUVRQUUUUAFFFFABRRRQAUUUUAFFFFABRRRQAUUUUAFFFFABRRRQAUUUUAFFFFABRRRQAUUUUAFFFFABRUV3cw2sDTTuFQfrXI6trVzeMUjJhh/ug8n6mtadGVTYyqVYw3OjvtZsbQlWl3uP4U5NZM/ieQk+RaqB2Lt/hXO0V2xw0FvqccsTN7aGyfEeoE8LCP+A0+PxLeA/PDCw9sisOir9jT7Ee2n3OrtfEtrIcXETwn1HzCtm3uIbiPzIZFkX1U153UttcTW0okgkaNvbv9axnhYv4dDaGKkviPQ6KxtE1uO8IguMRz9vRvp71s1xTg4OzOyM1JXQUUUVJQUUUUAFFFFABRRRQAUUUUAFFFFABRRRQBn6noum6iD9ptkL/314b865bVPBM8eX0+4Eo/uScH867mit6eIqU9mY1MPTqbo8fvbG7spNl1byRH/aHB/Gq9eyzRRTRmOaNJEPVWGRXPap4P065y9qWtZP8AZ5X8q76eYRek1Y4amBkvgdzzp1WRGSRVdWGCrDIIqCOwsY4HgjsbVIX+/GsKhW+oxg10WqeGdVsct5P2iIfxxc/p1rGIIOCCD6Gu2MoT1jqccozho9CtbWNjbB1trK2hEgw4jiVdw98Dmlks7OS3W3ktLd4F+7G0SlV+gxgVPRVWXYm7KZ0rSzGIzplkUUkhfs6YBPXjFOGn6eGiYWNqDD/qiIV+T6ccVar1PR9PsH0m0drO3ZjCpJMYyeK569aNFJ2N6FKVZtXPKY44oy5jjRC7bn2qBuPqfU1WTS9LSQyJptkrnOWECgnPXnFe1f2bp/8Az423/foUDTtPHSxtv+/S/wCFczx8P5Tp+oz/AJjxu1tbW1Ura20FurHJEUYQH8qmr1/+z7D/AJ8bb/v0v+FH9n2H/Pjbf9+l/wAKazCP8ovqEv5jyCivX/7PsP8Anytv+/S/4Uf2fYf8+Vt/36X/AAo/tGP8of2e/wCY8gr2Oz/49If+ua/ypgsLEHiyth/2yX/CrAGBgcCuXE4lVrWVrHThsO6N7vcKKKK5DqCiiigAooooAKKKKACiiigAooooAKKKKACiiigAooooAKjuf+PeT/cP8qkqO5/495P90/ypPYGcrRVy2025mwSvlr6tWnbaXbxYMmZW9+lcsacmcyg2YkFvNMcRRs38q0rbRzwbiTH+yv8AjWuqqo2qoA9AKWto0ktzVU0tyG3toIB+7jAPr3qaiitUrGgUUUUAFFFFABRRUN1cR26bpDz2A6mhuwXJqY8saffkVfqaxbnUJ5iQp8tfQdfzqoeTk8n3rF1exm6nY6H7Za5/18f51Iksb/ckVvoa5qgcHI4PtS9s+wvaM6iisK2v54Tgt5i+jf41r2lzHcJlDz3U9RWkZqRcZJk1FFFWUFFFFABRRRQAUUUjMFUsxAA6k0ALSMyqPmIH1rMu9TOStuP+Bn+lZ0kkkhzI7Mfc1lKqlsZuojfa6tlPM8Y/GlS5t2PyzIf+BVzlFT7Z9ifaM6gHPTmiuchuJoTmORh7dq1LLUUkISbCN2PY1caiZammX6KKK0LCiiigAooooAKZPLHDC0sjBUUZJNPrmvGF6cpYxtx96T+grSnDnlYipPkjcydY1CTULku2REv+rT0Hr9apUVg+PI9Ql8OSppsrJKZE3BJAjumfmVWPRiOlenpCOiPM1nLVm9RXC+F9Z+xG00+GW5uI7nUmtzFeZE9mNm7Yx/i6frSf8Jpq06QfYdJtpJJIrmZw8xUKsL7TjjkkfrS9rG39f11K9lK53dFcLdeOb4B7q10qKSxhtLa7nZpsOqy9gMckVdXxdcnWhD/Z6DTWvTYrN5n7zzQuclf7vaj2kRezkdbRXnOr694i1Twfb6otpbWcUt3D5RS4O5vnwQeOBkD8DXoqb9i+YFD4G4KcgHvinGalsKUHHccCQcjg113hvVPtkX2edv36Dg/3h/jXIVLazyW1wk8ZwyHIqatNVI2KpVHCVz0Oio7WZLi2jnj+66gipK8pqx6iYUUUUAFFFFABRRRQAUUUUAFFFFABRRRQAUUUUAFFFFABWfqWjabqAP2m1Qsf414b860KKcZOLumKUVJWaOG1TwTMmX0+4Eg/55ycH865m+sbyxk2XdvJEf8AaHB/GvX6ZNFHNGY5o1kQ9QwyK7aePnH4tTjqYGEvh0PGj0r1vQv+QLZ/9cV/lWRqng/TbrLWpa1kP93lfyrd0+A2tjBbswYxoFJHfAp4vEQqwXKLC0J0pPmJ6KKK4DuCiiigAooooAKKKKACiiigAooooAKKKKACiiigAooooAKKKKACiiigAooooAKKKKACiiigAooooAKKKKACiiigAooooAKKKKAIbu4W3hMjcnsPU1gTSvNIZJDkn9KsapP510VH3U4H171kWuraXdzSwWupWk8sWfMSOZWZMdcgdK5qkrswnK7LlFZcXiLw/Lv8rXNOfy1LPtuVO1R1J54FX5bm3heFJZ442mbZEGYAyNjOB6nANQSS0VSi1jSZVuWj1OzdbU4uCsykRH/a54/Gnf2npv26Ox/tC1+1yJ5iQeaN7L6gdSKQFunxSPFIHRsMKpxajp83k+VfWz+eWEW2QHzCv3gPXGDn0xRYajp+oCQ2F9bXQibZJ5MgfY3ocdDTA6qyuFuYQ44YcMPQ1PWDps5hul5+Vvlat6umEuZG8ZXQUUUVZQUUUUAFYmpXhncxocRg/wDfVXdYn8u38tT8z8fh3rFrCrLoZVJdAooorEyCiiigAooooA1dJvCSLeU5/uE/yrTrmASCCOCK6Gym8+2WTv0b610UpX0NoSvoTUUUVqaBRRRQAHpXn+ozm5v5pj/E5x9O1d3eNttJm9EJ/SvPB0rtwi3Zx4t7IKzfE1np99o00GqS+TbZVjLv2mNgflYHsc4q7exyS2c0cMrRStGyo46q2ODXmD+INY1Lw9qlxLMVXTrSK3nR41ZXuTLhmIIweBXRUmloznpwbd0df/whummxWL7XfG4+0/ajeiX98ZMYzn6cVht4W06a/wBJhstXkTTRDcQiRLgCWWRmyye4+9mrGn6rfXXie4SbxBHZiO9FnHYtGD5ibM7h33E9D04rE8MzzWen6HFFeeaW1G8Dq6KTGQG6cZUnr+PpWb5L7f1oapS7/wBanRP4JhuPENxJO80WlC2t4YoIpcCUR5+Vx1wOP1rUHhPTBrR1QPc/64zi38z90JSMb8euK4qyvvElxb2LHxJcr9r02a8bEKfK0ZOFHHQ96m1PxJrKjTNSuL+WCxeyglkW08stvY/MXRjkg9sUKUOwuWb6nZHwzp7eGY/D5ef7NGQUcNiRWDbgQfXNaUt1a2Ztre4ukSSUiOISN80jdPxNYfjm/urdtKtbfUP7OivbkxzXQAzGoQsMZ4GSAOa5rQ3utd8T+Gb6+umaVbW5YERrh/LlADYI43DGSPTitOdKXKkRytrmbPSqKKK1MjrfB85ksJISf9U/H0P+TW3XLeC2P2u4TsYwf1/+vXU15eIVqjPSoO9NBRRRWJsFFFFABRRRQAUUUUAFFFFABRRVTUdQtrGPdM/zH7qDqaaTbshNpK7LdQ3F1b24zNNGn1auT1DXry5JWFvIj9F+9+dZTEs25iWPqTk11QwjfxM5Z4pL4UdnJr+mIf8AXF/91Saj/wCEj07P/LX/AL4rj6K2+qwMvrMzt4dc02Q4FwFP+0CKvRSxyrujkVx6qc151UkE0sD74ZHjb1U4qJYRdGXHFPqj0SiuW03xHKhCXq+Yv99RyPqO9dLbzxXEQlhkV0PQiuWpSlDc6YVYz2JKKKKzNAooooAKKKKACiiigAooooAKKKKACiiigAooooAKKKKACiiigAooooAKKKKACiiigAooooAKKKKACiiigAooooAKKKKACiiigApk7+XC7/3VJp9Qaj/x5S/7tJ7Cexz45bJ6185eCbZo/GFnNeQ2djbyXGrNa3cKETXco3AwSN0xg5A74r6MrgPEvijw/o+uf2L/AMItLewWDx3F3cQQKY7Jpmwr46kk8kiuWO5jF6Hl+kx2Y+CesPJB4YW4/sh/Je0YG9I3/N5o+ld78R9W0/U5fB40nULe8li1Ln7PKHKMbWbHToeK2fGI8M+FY7L7L4LtdQuNVuPsUcNrBGrSFlLYOcZBC1iaf4s8Nrcaevhn4fyXV7Okk5it4I4pLeSFjGwbOPmBYjI9apvmHfqecadJaJ4XuIbWx09TJ4Skaae1mJkJDjcJ16b92cE81rY0/wC2SyN5P9vDxPpwt2P/AB8eR5UfC99mM+1ereFJtB1LUdc0uPwvBptxEkD6hG8KfvTKrNtbHXGDmufj8aaTd6tp91pPgSbUtVliuBE8SRCWKOCUxH5j29Panza7f1uFzzHwKt9H4h0bTdQklTS7ltXvLWeIEtECk0ciqPUFQ3413vwLOm2+vy2NrFYyyDR4XjvdPYrHPDuwvnR/wzc85PrW5b+KFGuf2Vp3w7vZrjTVjaQxCIfZGnXcw68Hk5x15qXwj4r0BvEkmmaT4Yl061vLqaBNQigVYrmeIZcHHI74J4NF32FJ3O/rpLV/Mto365UZrm639L/48Yvp/WiluOnuWaKKK6DYKKKKAMPWH3XpXsoArmJfFegxa+NCkv1W+LBNu07Q5GQpboGPpXR6h/x/S/739K8wt7qKz8Saxot3o097d32src2y+UdioY1Am3dPlIPfNcr1kzB6tnSQ+OPDMzXqx6kD9iieWU7GwUT7xXj5gPalh8beGptIutUj1HNtalRPmNgybjhflxnBJrzCdZ7rw7Dp0Vnd/aNI0e/ivFaBlCO/3QCRzn2qxfWOoQaV4gs9Qlu7rVJobBre6MfDW4dMAADGUJOafIh8qPTbLxZoF5aQ3VtfB45rlbVfkIYSt0UgjI/GodR8beG9P/4+r5l/fyW+FiZjvjxuHA7ZFcF5N1p8V7Jqi3d1qFjr8F1f3Plk+bAFwkiqB0A6gUljp+oapremXFncXmmR32p6hPDciD5hEyrg7W6bsHrRyr+vkLlR3F14+8LW9zDbvqDM8yq8Rjhdg4YZGCBz/Spr3xt4bs7SK6n1DEcsskShY2LExnDnAGcA9TWZNpMejeIPBWm2KzNa2bXC7jyRmM8k9sk1x2nSto7Q6hfWt0LeSPVbVWSBn/ePNlFwB3ApWXQEkelzeLNAiF0W1BCLWGOeUqCcRyfdYeoOe1dfoEm5XUdCAwr5p1XQNagtnuYoJ0ltdOsLa6h2E7o2UbvxVgpr6Q8O/fH/AFxH9KtJKSsOOjRtUUUVubBRRRQBHdLvtZUHUoR+led9OPSvSK4LV7c2upTw4wAxK/Q8iuzCS3Rx4tbMqVm6nFpOn6RfXFzZxfZQrXFyqx534GSSO54rSrI8aKz+ENXRFLMbKUAAZJO012TdotnLDWSRZtbfS7iWHWI7S38+SJSk5jHmBSOBn6VVvf7EsdSsoJLKEXF7O/lMkQ/1m35iT2OO9eb2ySJYzXelw6iNNgWyecMJM+arfvCAeTgYzjitGxuHm1u31fyrtrP+3pWDNE2VR48KcHkAmsfaX6f1c19n5/1Y7jQm0XVNOhvLGzjEIWSGMNHtKruIZQPQnNIbLQZdUS1bSbdpraFXjka3GxVzgAN0yPSvP5W1DS/CVlf2cc0d/p97PZzRMCuRMxAwO+CVIqbxBp15ptrqGnxNdP5OhQpuVmO6Tzl3Ee/X8KPaabf1Yfs9d/6uel31rZ31sYb23huYCclZFDLmiO0s0kikjtoVaFDHEyqBsU9VHoOBXmmp2ZsbnUrIrff2JBqNpJOiu7Hy2Rt+D1IzjOK6f4VyJJ4ZlaJ5Gi+2z+WZCS23dx156VcZ3laxEoWje51dFFFamR0HgtD9ouJOwQL+Z/8ArV1FY3hG38rTTKRgytn8Bx/jWzXl13eoz06CtBBRRRWJqFFFFABRRRQAUUUUAFFFQahdR2do9xJ0UcD1PYU0m3ZCbsrsqa7qiafFtXDTsPlX09zXG3E0txK0szl3bqTS3U8lzcPPM2Xc5Pt7VFXp0qSprzPNq1XN+QUUUVsZBRRRQAUUUUAFW9Mv57CfzImyp+8h6MKqUUmk1ZjTad0egWF3De2yzwng9R3B9DViuH0LUGsLwMxPkvxIP6126kMoZTkEZBrzK1L2cvI9KjV515i0UUViahRRRQAUUUUAFFFFABRRRQAUUUUAFFFFABRRRQAUUUUAFFFFABRRRQAUUUUAFFFFABRRRQAUUUUAFFFFABRRRQAUUUUAFMuE8yB0/vKRT6KAOXrx/wCJXhHxHqXjbULrTtOu5V1G0t7a2vLa5ESWoSTdIZR1Jx0P4V7VqcPk3TYHyv8AMKq1yK8Wc+sTz/4x6Ffatp3h+Oz0y81SOy1BJbiK1m8qUxiNlyHJGDkjmuEt/A2v6f8A2Cb7w3ql/Bb2typhsL0RywmSbeivICNxA6nvXvdFCk0ClpY8y0y48UaP4y1vUo/BWpXVvq0VmVKTR5hMcbKytk8kFv0rk18G69a3OkTX3hnVr+K3W/Dx2N2IHVpLouhLZGQV5xXvNFHNqHMec+HPCMl94+1PxNq9jqNhkWclmn2oqMpEAyuFOGwRg5qnoeh+Jbf4ni9h0VtLtvtc8l/cwz/6JeQMP3eIyTiXPUjFepUUcwrhXR2aeXaxp3CisTT4fPuVXHyjlvpXQVrSXU0prqFFFFbGoUUUUAYerptvWPZgDVTJxjJxWxrMPmQCVRynX6VjVy1FaRhNWYu5vU0BmHRj+dJRUEC7m45PHSjJ55PNJRQAuTjFG5s/eP50lFAC7m45PFaehJzLJ9BWYOTiugsIfItlQ/e6t9a0pK7NKa1J6KKK6TYKKKKACsDxdYmSFb2NfmjGH/3fWt+kdVZSrAFSMEHvV05uElIicFONmecUDg1qa9pT2ExkjBNux+U/3fY1l16sZKSujzJRcXZilmznJzRub+8fzpKKokqahptlqE9rNeQ+c1o/mQ5Y4VvXHQ/jVzc394/nSUUguVtVsLXVLJrO8RnhbBwrlSCOhBHIo0yxtNNso7OxhEMEedqgk8nkkk8kn1qzRRZXuO7tYKsafaveXcdvH/EeT6DuahjR5JFjjUszHAA712mg6Yun2+58Gd/vH09qyrVVTj5mlGm5vyNCGNYokiQYVQAB7U6iivLPTCiiigAooooAKKKKACiiigArlvGN2XuI7RT8qDc31PSuprgNUlM2pXEh5zIQPoOBXThY3nfsc2JlaNu5Woqmuqaa1+dPW+tzdg4MO8b8/So4Nb0ee7+yQ6lavcZI8sSDdkdfywa9C6OGzNCsHxjd30I0yy0+6+ySX96tu04QMY1KsSQDxnjvV5Nb0d7SW7XUrVreJgskgkG1SeACaz/Eh0bU9JtruTWo7NIpxJbXkUinZIMjjPB4J4qZO60ZUVZ6owtUv/FVrJJYm+ia7h0uS5DRICJCkowTxwSnBA703UPE+o3n2vUNLuvLsYVtI1AUHMkrAvyR2U4rY0rS9E0u7W6GqmV4bFlkMsgO+N33GQ/U/hVez0Hw5a6Z/wAIvb6mFeWcXYXevmHkMBj0wAPpWdpd/wCv6/I0vHsSeGbjX9Qvzqb38T2DXVxBJaMgHlKhKqVPUnI5z611dchZWfh7T9aivf8AhIv3bSyzWto8yiNZHJDsO55zwehrpv7QsfP8j7XD5vmCLZuGd5GQv1xzV0/h1M576Fmiqd7qmm2LMt5fQQMqhiHcDAJwD+dNs9Y0q8fZaahbTNtLYSQHgdT+FXdE2ZersfCt0bjTvLY5eE7fw7VxVrcQ3VulxbSrLE4yjqchh7Vv+DpSuovF2eM/mKxxEeaDNaEuWaOtooorzD0gooooAKKKKACiiigAooooAKKKKACiiigAooooAKKKKACiiigAooooAKKKKACiiigAooooAKKKKACiiigAooooAKKKKACiiigCC9t1uYSh4YcqfQ1gSI0blHXDDqK6aoLu1juV+bhh0YdRWc4c2qInG5z1FWbmyngJyu5f7wqtXO01uYtWCiiikIKcitI4VQSx6CpraznnI2rtX+8elbFnaR2y/L8znqxq4wci4wbCwthbQ7ernljViiiulKyN0rBRRRTAKKKKAAjIweRWFqNobeTcozGTwfT2rdpHVXUqygqeoNTOPMiZRucxRWjd6Y6ktB8y/wB09RWe6sp2spU+hFczi1uYtNCUUUVJIUU+KKSVtsaFj7Vp2emhSHuMMeyjpVRi5FKLYzSbMlhcSDgfdHr71q0UV0xjyqxvFWQUUUVQwooooAKKKKAGyxpLG0cihkYYIPeuY1bw/JGTLY5kTuh+8Pp611NQ3lwlrbPPIGKoMnAzWlOrKD0M6lOM1qefOrIxV1KsOoIwaSu4iittVs0nuLZTvzjI5A+tU5/DVoxzDNLF7H5hXZHFRe+hySwslscnRXRnwu2fluxj3Snx+F0z+8u2PsqVf1in3I+r1OxzNW7DTrq9fEMZ293PAFdVa6Hp8BDeUZWHdzmtJVVVCqAAOgArKeLX2Uawwr+0zP0jSYNPXcP3kxHLkfyrRoorjlJyd2dkYqKsgoooqRhRRRQAUUUUAFFFFABRTZJEjXdIwUepNUbXUWuL17dLd9q/8tDwCPWgDQPQ15y/32+pr0avPb6Pyb2eM8bZGH612YN6s5MXsjye9hceN57m5EUenDXIvMmWL96kgQFPm7ITwak8KPZtHqVnd3OnnzJLxRBFB/pgJZskN9M16Y0UTBg0UZDHLAqOT6mmrb26yeYtvCr/AN4IAfzrdUbPcwdXTY8gZoJtBvrazS1n2rYql3FFsUjzhhJE6bx3x1rd1DSLXw9qulzaxLbS281xdS3DCALbo7RYUBeg6fnXoawwqpVYYgpbcQEGCfX60ssccqbJY0kX+66gj8jR7HQPa6nht5bajFpcV1Aj/utGRJ42H3onlYfplTXSt9itvFUCIiXMs15bNJbyRlZ0fyxiWNx1jA6g8cGvTTHGxO6NDkYOVHI9PpR5cfmCTy03gbQ20ZA9M+lCo2e43Wv0PEb/AOWwiXzLOMvp9yoFxFvLkzt8sfHDnsa3I5obHW0uLsm3ii1a0MjS9UAte5r1DyIMq3kRZX7p2Dj6elK8ML53wxPk5O5Acn1pRo26g61+hxNzPp+r+JdSuLcw3lsdEba20Mu4OfXuKztU0uFvh14eurbNpcgQRGSFQrFZsI4PrkH9K9HSGFB8kMScY+VAOPSl8uPYE8tNoxhdowPTir9ldak+0tsNtLaGztYrS3QRwwoI0UdgBgVr+F8/21D9G/lWZWx4RjLarvxwiE/0p1X7jFS+NHYUUUV5J6gUUUUAFFFFABRRRQAUUUUAFFFFABRRRQAUUUUAFFFFABRRRQAUUUUAFFFFABRRRQAUUGqVzqMERKp+8b26fnSbS3E2kXaKxZNTuG+7tQfTNQm9uj/y2b9KzdVE+0R0FFYK6hdL/wAtM/UVZh1U5xNH+K01ViCqI1aKjgninXMbg+o7ipK0uWFFFFABRRRQAUUUUAFRSW8En34kP4VLRRYCt9gtf+eQ/M1JHbW8f3YkB+lS0UuVdhWQVm3DX0Go+YGzZ4y/GSv0rSopjERlZQykEHoRS1UZGtGMkQLQHl0H8PuP8KsxusiB0YMp6EUAOooooAKKKKACiiigAprxpIMOit9RTqKAK5sbUn/Uj8DQtlaqeIV/HmrB6Vn6RcXUzTx3EJTY/wApPUg8ilyrsKyL6qqjCqAPYUtFFMYUUUUAFFFFABRRRQAUUUUAFVJv9JuRCP8AVR4aT3PYVLdzGGL5RmRjtQeppbWHyYQmct1Y+p7mgCRVVRhQAPQUtFFABRRRQAUUUUAFFFFABRRRQAUUUUAFFV5buJG2LmR/7qDJpu27m++wgT0XlvzoAlnuIYR+8cA9h1J/CovMupv9VGIU/vP1/KpYLeGHlVy3djyT+NS0AV47SMNvlLTP6vz+QqwAAc4GaKKACuQ8WWxh1LzgPlmGfxHX+ldfVHXLH7dYtGuPMX5kPvW1CfJO5lWhzwscLRSsGVirAgg4IPakr1DzAooooAKKKKACiiigAooooAK6vwdbeXaSXLDmU4X6D/69c5p9rJeXaW8f8R5PoO5rvYIkghSGMYVAAK5MVO0eU6sNC75h9FFFcB3BRRRQAUUUUAFFFFABRRRQAUUUUAFFFFABRRRQAUUUUAFFFFABRRRQAUUUUAFNlkSKMu7YUU6sLUro3Eu1T+7U8e59aicuVEylZBe30lwSq5SP09frVSiiuZtvcwbuFFFFIQUUUUAOjdo3DIxVh3FbGn3wnxHJhZO3o1YtKCQQQcEdDVRk4lRk0dPRVXTbr7RD83+sXhvf3q1XUndXN07hRRRTGFFFFABRRRQAUUUUAFFFFABVSSN7ZzNApaMnLxj+Yq3RQA2KRJYxJGwZT3p1VZYnhkM9uuc/fj/ve496nglSaMPGcj+VAD6KKKACiiigAooooAKqt+71FT2mTB+oq1VbUQRCsw6xMH/Dv+lAFmigHIBHINFABRRRQAUUUUAFFFFABQeBRVW8ZpHW1jOC3Lkdl/8Ar0AJbf6RObpvuLlYh/M1bpFVVUKowAMAUtABRRRQAUUUUAFFFFABRRTJpY4V3SOFHvQA+kZlUZYgD1NVvPnm/wCPeHC/35OB+ApVtFY7rh2mb0PCj8KAA3e87baNpj69FH40n2eab/j5mOP7icD8+pq0AFGAAB6CigBsUccS7Y0Cj2FOoooAKKKKACiiigAooooA5/xLpBl3XlquZMfvEH8XuPeuXr0isfWNDhuy01viKbv/AHW+tdlDEW92RyVqF/eicfRU95Z3FpJsuImQ9j2P41BXanfY42mgooopiCiiigAp8EUk0qxRIXdjgAVc07Sry9IKR7I+7twP/r11ml6Zb6fH+7G6Q/ec9T/hWFWvGHqbU6Ep+hHoemrp9v8ANhpn++39BWjRRXnSk5O7PRjFRVkFFFFSMKKKKACiiigAooooAKKKKACiiigAooooAKKKKACiiigAooooAKKKKACiiigCnq03lWpVfvP8o/rWHV/W33XKp2Vf51h6nqlnp0tnHdyFGvJxBCApO58E446cA1zVHeRhN3ZdornB428OtY215HdSSxXMcskXlwszERkB+AM5GRxVeH4heGJrB7yO5uDGsgiUfZn3SOc/Koxljwc46VHKybM6uisnSvEej6pcW8Fjdec9xbtcx4UgFFbac+hB4x1qlP400KHWpNHaS6a6ilELhLZ2VWOMAsBjuKLMLM6Oiuf0HxjoGtagdPsLtzcfNtWSJk37ThtpIw2PappfFWhx6bqWoteZttNmMF0wQnY4xkY79RRZhZm1RWDf+LtBslu2mvD/AKKYQ4SMsWMozGFx94kDtVW58e+Gobezm+1TyLdq7RCK3d2+Q4YEAZBBPQ0crCzOwsJvIuVb+E8N9K6CuQ0+6ivrGG8t9/lTIHTepU4PqDyK6qzfzLWN+5XmtqT3RpTfQlooorY1CiiigAooooAKKKKACiiigAooooAKrTwvHIbi2+9/GnZ//r1ZooAjt5kmj3J9CD1B9DUlVriFhJ9ot8CX+Jezj0NSW8yzJlchhwynqpoAlooooAKKKKACkkUOjI3QjBpaKAK+nsTaqrfeQlD+FWKqw/u7+WPtIBIPr0P9KtUAFFFFABRRRQAUUUUAMnlWGJpG6AfnUdlGyoZJf9bIct7egqP/AI+rv1ihP/fTf/Wq3QAUUUUAFFFFABRQeOtVnvI92yFWmf0ToPqaALNQzXMMR2s2X7KvJNR+Vczf66Tyl/uR9fxNTQwRQj92gX1Pc/jQBDm7m+6Bbp6nlv8A61PitYY23kGR/wC85yanooAKKKgvrqGzt2mmbCjoO5PoKaTbshN21ZOSAMkgD1NZd5r1hbkqHMzDsgz+tc3qurXN+5BYxw9owf5+tZ9dlPCreRyTxX8p0cnihs/u7MY/2n/+tSJ4ofPz2a49n/8ArVztFb/V6fYx9vU7nY2niGxmIWTfCx/vjj861kdZFDIwZT0IORXnFW9O1C5sZA0L/L3Q9DWM8KvsmsMU/tHe0VU0vUIdQt/Mj4YffQ9VNW64mmnZnYmmroKKKKQwooooAbJGkiFJEV1PUEZFZd14f0+Ykorwn/YPH5VrUVUZyjsyZQjLdHNS+F2/5ZXQP+8tR/8ACMXP/PzF+RrqaK1+s1O5l9Xp9jnYfDC/8tron2Va0rTRdPtiGWHzGHd+a0KKmVact2XGlCOyAcCiiisjQKKKKACiiigAooooAKKKKACiiigAooooAKKKKACiiigAooooAKKKKACiiigAooooAKKKKAMHVf8Aj/k/D+VcX4+hml1DwwYoncJqys5VSdo8qTk+grttYXbek/3gDVQEjoSK5JaSOd7s8X+Fui6tpfinw/NLFcCyns7mcbkI8mU/K6n0ztUitOw+0aZofhrVLq1u/s+n63eyXGyJmdFdpArbRzjJFeqlmOeTz15o3NnOTmm53YOVzx/wpdnw5q+m6hqtjqEcM9ldlfLtXkYeZc71yFBIyvPNXPD+q/Z/HOqXL6hrdpb3l7HJFaJp7NFcK0agF225WvVQzDozD6Gje+Pvtj60c3kDle54x4Sh1DQ7zTNU1SO/urVYL37FF5Zxaz7myCAM4cDgnuaz10nXdN8La3YX9m7HWtPjvB5IZz5vmgsG4+VsPyPavdwzZzuOfrSBmHRiPxo5x8+p4lp2l6poeq3kt9b3U9vpWrWTeakRdjborhWAHLYBGcVo61fPJrmj6xBFqvhu3kgu8S2dkZZGy6YZkxxvxnnnivXNx45PHSlDMOjMPoaOcXMVdMuUvNOt7qNpXWWNWDSoUc8dSp5B9q6XSf8AjxT6n+dYZ5OTya3tMXbYx+pGaql8RVPcllnhiOJJUU+hNSCqt/YW97s85clGBBHBo8m5i/1M28f3ZP8AGug2LVFVRd7OLiJ4v9rqv51YR0kXcjBh6g0AOooooAKKKKACiiigAooooAKKKKACq9zAxfzoCFmH5MPQ1YooAitp1mU8FXXhkPUGpaguYC7CWJtky9G9fY+1LbT+blWXZKv3kPb/AOtQBNRRRQAUUUUAQzRM08MqYyhIOfQ1NRQTQAUUwyxjOZF4680okjJADrz05oAdRRRQAVFdGXySIRlzwD6e9S0UAMgiWGJY16Dv6n1p9FFABRUc08UI/eOAew7n8Kh8y6m/1MflJ/fk6/gKALEjpGu52Cj1Jqv9qeU4tYS/+23C/wD16dHZxht8paZ/V+34VYoAqi1aQ5upTJ/sLwv/ANerKIqKFRQo9AKWigAooooAKKKKAAkAEngDrXD65qDX94WBPkocRj+tdJ4nuDb6U4U4aQhB+PX9K4uu3C0/tHHip/ZCiivPNZ+IU2n3Wraf9lVru3uhFacHa6cbi30/qK6pTUdzljBy2PQ6K4nTvEmrXurXsK3mkxpbTyp9mbd57ogzkdv/ANVVF8Y65b6PJdXkFi8kumm+tjFuwMOFKuD9e1T7WJXspbHoNFc3F4kL+O/+Ef8ALXyfsgfzO/m43bf++a6StE09iGmizpt5JY3azx9uGX+8PSu8glSeFJozlHAINedV1fg64MlnJbscmJsj6GuXFU7rmOnDTs+U3aKKK4DuCiiigAooooAKKKKACiiigAooooAKKKKACiiigAooooAKKKKACiiigAooooAKKKKACiiigAooooAKKKKACiiigAooooAKKKKAM3XIsokw7cGsmulmjWWJo26MMVzs8bQytG/UGuerHW5jUWtxlFFFZGYUUUUAFFFFABRRRQA6JDJKsa9WOK6VFCoFHQDArM0W35Nww46L/jWpXRSjZXNqasrhRRRWpoFV3s4S26PMT+qHFWKKAKv+mQ/3bhf++W/wp0d5CzbGJjf+64xVimyRpIu2RQw9CKAHUVVNoY+baZ4v9k8r+VHnXEX+vg3D+/Hz+lAFqioobiGb/VyAn071LQAUUUUAFFFFABRRRQAVDc2/m4dG2Sr91x/I+1TUUAQ2szSApIhSVPvDt9RU1FIzBVLMcAdTQAtVrm9hhyud7+i1UuLuW5fybUED1HU/4VNa6fHGA0vzt6dhQBAbm9uSfJQovsP60o0+4k5mm/Mk1qAADAGBRQBnDS07zE/hQ2lr2mP4rWjRQBlmxu4uYZs/Q4pFvLqBttxHuHuMGtWkZVZdrKCPQ0AQ211DP91sN/dPWp6z7rTx9+3O1h/Dn+VNtL5kfybrII43H+tAGlUM8c0jAJN5aY5wPmNTUUAQwW0MJ3KuW7s3JP41NRRQAUUUUAFFFFABRRRQAUVDNdQRHDSDd/dHJqm91ftfpHDa4gZclpOCKAM/xqx8q2XsWY/p/wDXrma6rxnEWs4Zf7j4P4iuWHWvTw38NHnYj+IyMTRbGk8xNi53Nu4GOua5G88P6fc2+rwNqNl9qv7hpYpCQWiDbcr+O2s62vrJPBPiWza6hW4aa9xEXG49e1MXStM/t+1l+wweYfD7XBbbz5gC4f60OXNbT+n/AMMEY8vU0NP0ia1vr2S31nRmtriaSaTMQMqq4wRvzxUEXg6eXRZY7vW7aVVsDZW0kceEjTcGLMc8niubtbe1/wCFcswtNFW5e3tghgfMrgumfNHbnGamkMq+EtT0eOLyb2/1YWz2NqpIgAALbAeoKrn8azuu3Q0s+/U6k+FYbfVYtYl1JE1FtQE6uzkI0eNvlhc9dveutNxAFZjNGFVtrHcMA+n1ry+G60nVHtZPEjbYYdDaM7zhkmSXaxT/AG8Ae9bEmjwyePbC3jnc6ddQLqMkDj/WSxAKrH65BPuK0jL+VGUo/wAzO8rd8GMft8y9jFn9RWFXQ+C4yZ7ibsFC/mf/AK1Ov/DYqH8RHT0UUV5Z6YUUUUAFFFFABRRRQAUUVBe3cFnCZbhwq9vUn2ppNuyE3bcnqG4ura3H76aNPq1crqWv3VwSlvmCL2+8fxrIYszFmJYnqScmuqGFb+JnNPFJfCjtH13TFP8Ax8bvopNLHrmmOcfaAv8AvAiuJorX6pAy+tTPRILiCcboZUkH+yc1JXnMbvG4aNmRh3U4NbemeIZ4SI7wean94feH+NZTwrXw6msMUn8R1dFR208VxCs0Lh0boRUlcjVjqTCiiigAooooAKKKKACiiigAooooAKKKKACiiigAooooAKKKKACiiigAqpqNoLmPcvEi9D6+1W6KTSasJq5zLqyMVdSrDqDTa6G7tYrhfmGG7MOtZNzYXEOSF8xfVa55U2jGUGipRQeDzxRWZAUUVJFDJKcRozfQUDI6t6fZtcPubIiHU+tWrTS8ENcHP+yK0lAVQqgADoBW0KfVmkYdwVQqhVGAOgpaKK3NQooooAKKKKACiiigAooooAimt4ZuXjG7+8OD+dReTcxf6mbzF/uyf41aooAqi72HFxE8J9eq/nVhHV13IwYeoNOPIwearvZxFt0e6J/VDj9KALFFVc3kPULcL7fK3+FOjvIWbaxMb/3XGDQBYooooAKKKKAA1lXU0l7OIIf9WD19feptWuCqCBPvP1x6VNp9uLeEZHzt97/CgCS1t47ePao57n1qWiigAooooAKKKKACiiigAqve2qXCejjoasUUAZmn3Dwy/ZbjjnCk9vatOqWqW3mR+ao+devuKfplx50GGPzpwff3oAtUUUUAFFQy3UEZw0gLf3V5NR+ddS/6qDYP70hx+lAFqoZbqCM4aQFv7o5NR/ZXk5uJ3f8A2V+UVPFDFEMRxqv0FAEHnXMn+pt9g/vSHH6Uv2V5P+Pi4d/9lflFWaKAI4oYoh+7jVfoKkoooArapai8sZbfuw+U+h7VwLqyOUYEMpwQexr0eud8T6Szk31suT/y0Ud/cV1YaqovlZy4mm5LmRxbaNo7TNM2l2ZlbO5zCMnPXJqx9ltt4f7PFuEflA7RkJ/d+ntU1Fd9kcV2UIdF0eHd5Ol2ce4YbbCBkZz/ADA/KpxY2f2v7Z9kg+05z5uwbs4x1+lWKKLILsqS6Xpsu3zdPtX2SGRd0QOHPVvqasGGE3C3BiQzKpUSY+YA9Rn0p9FFguwrt/DtmbTTUDDEknzt7egrF8N6S08i3dwuIVOVB/iP+FdXXFiqt/dR2Yanb3mFFFFcZ1hRRRQAUUUUAFFFFAEF9dRWds88xwq9B3J9K4fUb2a+uDNM3+6vZRV/xTfG5vvs6H91Dx9W7msevRw9LlXM9zz8RV5nyrYKKKK6TnCiiigAooooAvaPqUun3AZctEx+dPX3+tdvbzRzwpNEwZGGQa86roPCF8VmaxkPyv8AMnse4rlxNK65ludWHq2fKzqKKKK887gooooAKKKKACiiigAooooAKKKKACiiigAooooAKKKKACiiigAooooAKKKKAGSRRSffjVvqKiNjan/liv5mrFFKyFZECWlsp+WFPxGanACjAAA9qKKEkh2CiiimAUUUUAFFFFABRRRQAUUUUAFFFFABRRRQAUUUUAFNkjSRdsiKw9CKdRQBV+yNHzbTNH/sn5lo8+4i/wBfAWH9+Pn9OtWqKAGQzRzKWjYMB19qeTgEnpQAASQACetVtSk8uzfHU/L+dAFOyX7VftO3Kg5H9K1ap6RHttd3dzmrlAHMfFO+1rTfAmpXnh9Ha/jjGwom5kXI3MB3IGT+Fcz8KtSuhJqVwviv/hINAjtVmE9ywFxBMOXVlHIXGTz6V2vjOx1TUvDN7Z6LqBsNQdP3E47MDnB9j0/GvM28G+NrxfEmsS6fpmm6lqenLp6W1rMNj5Yb5XPTOM4780u4+xH8OvGutav4T8ZtqFzOl5HBLqFgzcMkLo2zb7KVH50nwwvP7Ut7e/HxH1HUNSisWuLnTGKlVOwgg8Z4JFXT8Mb7Q77/AIp2SS4trvRLjT7z7Tc5Icp+7K56LuzwOldn4P8ADn9k+BrPTpLK1i1JLAQSvGq5LbcH5h15p9/67i/r8jzn4PXh1+TSJ7n4lajcar/rp9KO0ghScqeM4wB+dd18adbvdE8CXD6XJJHqV3LHa2hj+9vc9vfAJrnPhpovjzw3BpOl3PhnQRa258ue9WcGfYWJY8Dk810HxE8J33izxFoMErPFotm8k9zJDP5cvmbcJtxyO/PvQwRxnjfxxrMfwo8JeItNupUvXvY47pV/5asiOHVh6ErmqOueNNV1DR/GepaTrFzFbrJpzWRVhmBZAd4H48H6Vs2/w8160tbTR4Y4ptNsfEy6hbtJMCxtSp3Bs9SCfxqhJ8K9csNF8Y6XpUdu8OoXltNpwaUD5EdmKt6Y3Y96H/X4AdV4IuNc0f4iX3hHUdbn1m1/s9L2Ga4QCSMlypXI6jivRa4PwRoPiZ/GN74t8Ux2VrcyWaWcFrauXCoG3Fi3rk13lAgrJH+h6njoj/yNa1Z+tR5jST0ODQM0Kint1mYb2faP4Q2AaW1k8y3jfuVGfrUlADIoYohiONV+gp9FFABRRRQAUUUUAFFFFABRRRQBiatoENyxmtSIpTyV/hP+Fc5d6feWrETQOB/eAyPzrvqK6KeJlHR6mE8PGWq0PN6K9Bks7SQ5e2hJ9dgpEsbNDlbWEH/cFbfW12Mfqr7nDWtndXLbYIXf3A4rodK8OrGRLfMHPaMdPxNdAAFGAAB7UVlPEylotDWGGjHV6gAFAVQAB0AooormOgKKKMj1FABRTTIg6uo/GmG4tx1mjH/AqAJaKgN5aj/lsn4Gop9StYoXk37tozgCgC5UN9N9ns5Zz/AhP40ljdxXkIliDAf7QxVPxQ23Rpv9ogfrVQV5JEzdotnFsxZizHJJyT70lMmkjhheaVgkaKWZj0AHU1z8XjXQXtJrozTxRxGPd5kLKSrttVwD1UnvXrOSW7PKUW9jF123kvviFc2z2uo3UC2tuf8ARrsxLDlmyxGef/rVWWTb4/1PTl1WdrW2gluYIt7Y84oNy577R82O2a0fEU/g+41KS7voL2a7EwsybcSZZgu8ABeowetJcX/g61itmntLuJnkku/mhfzI93yM8ncKc454rBpd0dCfkcrBDrcPgq41LdfwWktnEP3l2XaaUyD507oMcVaaa9k8PbF+3mE66kEdmbs/aEUDDRl+2T0rt9eOg6Z4dt7C8hkexcrFBBCrO74+YBQOT0zWJq1/4Hn/AH11FcyLqAW8keFHwChK72x90jkGk4W0uCnfoUvEFjNb2WnrGNSigWGaaazF9m5jbj97nPzhf7ue9MvJ5P7YtdTl1a7ntSLTyruCTiDcBkSxf7eevPWtS6j8DskOmzpKyRXSQxuZH+/Ku4DfnlSMe1STS+CZ7+K+mt9kltHIQSrKgWA4O4dDtPTNPl13BPTY7M9TT7WVoLiOZfvIwYVzcPjHRJbcTtLPDmdICs0LIys/3SQegPrWtpuoW2oJO9szEQzvA+Vx86nBre6loYWcdT1GNg6K69GAIpaqaM5fSrZj/wA8xVuvIkrNo9VO6uFFFFIYUUUUAFFFFABRRRQAUUUUAFFFFABRRRQAUUUUAFFFBIAyTgUAFFU59St4yQpMh/2aqPq0hPyRKB7nNQ6kUS5pGvRWN/alx/dj/I1JHqx/5aQ/98ml7SIudGrRVe3vLebhXw3o3BqxVpp7Fp3CiiimAUUUUAFFFFABRRRQAUUUUAFFFFABRRSF0HVlH40ALRUTXNuv3pox/wACphvrX/nqD9OaALFFVvt0R+4kr/RDSfanP3bSc/UYoAtUVW866PS0x/vOKN18f+WcC/ViaALNFVtl8es0K/RDR9nuT968b8EAoAs1Q1tsQIvq39KvICqBSxYgdT3rP1z/AFcX+8f5UAXLRdttGv8AsipaZB/qI/8AdH8qfQByHi/xBqOl+NvDWk2vlfZtR+0efuXLfIgK4PbmuE8MfFXVtW0HR2ZrVdRfXorC9UR8GF9xDKM8HjH4V1/jvTdQu/iF4RvLWznmtrb7V58qISse6MBdx7ZNeXaP8PtctP8AhCdYi0m8jmW/C6nB5ZDIFlLJKw9NuRn6UR31/rUGdvZeLfHeo6jca1ptjaXWhwau2nNYRxsbkorbWl3dBjrXU+ANev8AWtS8TW96Yimnao1rb7Fx8gUHn1PNcZ4ffxr4du7zwxpnh6czXGuSXQ1GRN1p9mkfcxJz97Hbrml0DV9e8J+I/FEZ8E69qEN9qz3EM9vBlChAGcn6UL+vwB7/ANeZa1Hx1rsHhLxtqUZtvP0bUzbWmY+Nm5R8wzyeTUXiDxn4xm8T6hp3h/8As1DpNrDO1pOpM2oF0DERgdhnH1rD1/SvEwt/FPhaDw1fznxDqKXdveKv7iJGKswc/wAJXGCKvfFPS9YutQuLGTwlNqbG1iXRdSsEKyW0oGG8xwcgZ5HbFIDU8SeM/FMera3aabDDBJZ6BFqccEsW50kLLvRuey5H1FaF542vdQvPBdpobQb9bT7VdFl3eXAq5cD0O7jPtUPhbRNYj+JdxcaxayyxP4at7We6KZjlmBXeM9CeprJ+Dfg3WNH8VaxPrEMwt9Njaw0lpFwGhZ2fcp7jp+Zqv6/P/gAT+B9b+IXiZI9Rj1rw9DaG8kiNu8TecURyDjB64FesV4P8N9PXQdSgmv8A4aa3LrC30pGpLAQqq7kA9egU+le8UuiDqFVtUXdZP7YP61ZqvqP/AB5SfSgBmktusl9iRVuqmkHNkP8AeNW6ACioJLbzHLfaJlz2VsAU37FH/FJMfq5oAs5pCy/3h+dVxY2/dWP1c/40v2K1/wCeCn680ASmaFesiD8aYbu1HWeP/vqhbW2XpBGP+A08QxDpEg/4CKAIjfWo/wCWwP05pPt1ufus7fRDVgKo6KB+FLQBW+2L/DDO30jNH2pj921nP1XFWaKAK32i4PSzk/FhR5t4elqo+slWaKAK26+P/LKFf+Bk/wBKMX5/itx+BNWaRmVfvMB9TQBX8u9PW4jH0SjyLnveH8IxU3nRf89E/wC+qcCD0IP0osBX+yyH713N+GBR9jH8VxOf+B1ZooArfYYe7Sn6yGl+w2vePP1YmrFFAEAsrUdIE/KnC3tx0hj/AO+RUtFADRHGOkaj6ClZVZSrAEHqKWigBFAUBVAAHQCs3xQu7Rpv9nB/WtOob2EXFpLCf40K1UHyyTJmrxaPMNet5LvRL61hAMktu6ID3JUgV5tqGmajrNgy/wBk6hFHHZ2dlIskRViyyguVHcAc56V6uysrFWGGBwR70lepKmpO55sajieSxaPrVgiLdQ6sTb6uxNxZQlpTGItquvBzkAc1reJFvJorS7sdN1trprQwxzvDl5WDD93PGRjaeueK9EoqVRsrXK9rrexzHitbuFtA1L7FLOLG433MVqm5lBiZflA6gE1zmieGL28vLSHUF1CxtpLKdpvK+XcHmLCNzg9VPI616VRVOmm7slVGlZHmeu+G7q91K7sYbO4itX1O38qRUOFRYCu4H0BxzWfbaFr02ji3n0+4N01neq5ZCAXZ1I5/2sEj1r1yip9iivbM8v1fS77xFLcXH9m39vbXVzZxfvYisihFYM+OwBI5rqPhpaajZaDcQ6rG6XX22UuWXG/n7w9Qeua6ipbWFri5jhXq7Bacaai3IlzclyncaMhj0q2U9fLFW6RFCIqLwFAApa8uTu2z00rKwUUUUhhRRRQAUUUUAFFFFABRRRQAUUUUAFFFFABRRTLiVYYmkfoP1oAZdXEdvHuc89h3NYt3dTXDfM2F7KOlR3EzzymRzz2HoKjrmnNyMJTuFFFFZkBRRRQAVestQkhIWUl0/UVRopptbDTaOmjdZEDowKnoRTqwtNuzbybWP7tjz7e9bo5GRXVCXMjeMrobLJHEheRgqjqSaiS8tWjWQTJtIyOadc28NxH5c0YdfQ023tLe3iWOOFAF6fKKooQ31r/z2B+nNJ9uiP3Vlb6RmrAVR0AH4UtAFb7U5+7aTn6jFHnXR+7aY/3nFWaKAK26+P8AyzgX6sTRsvj/AMtoV+iE1ZooAreRcn714w/3UFH2Mn71zOfo2Ks0UAVvsMH8Rkf6uaUWVqP+WKn681YooAjWCFfuwxj/AICKeFUdFA+gpaKACiiigAooooAKKKKACqWsrm1Df3WFXajuo/Nt3j9Rx9aAGae26zjPtip6ztFk+R4T1ByBWjQAV5fF8SNam1aW7t/DyS+HYdT/ALNkmSbNyH3bd/lj+HP6V6hXgms3FxD43lbRNJ1LSPFZ1cKYbZXNpeW27mWTI28rkk//AK6Fugex12qfEXXotW1O407w4t5oOk3q2V3MJv37OSAxRO4G4VeuvHl3DB42lWxgP/COorW+XI87MZb5uOOlczp/iHUPB+s+JtFh0S8u9Y1DWvtNhF5LeVNE+0Ft4GBgA1j+KfCq6refEnVLhdSS4tVR7ZIJWWOU+UcgqPvjIpN6D6nX6r8QvEMlwtt4e0G2vJLXSotS1AzXGwIrrnYnqcA0XvxI1fUXsofCOhw3kkmlDVLn7VP5YjiJxtHq2Qa5eW+bwvqd5calp9+0eseGba2s2ht2kDTKhBQ46HnvUOlfavAl3YXGvadfLHd+FksYzDA0mJw5by2x0PI6031/rv8A8AS/r8Dv/DnxBbXNf8O2dvYLHa6vpst4zO/zxOjFSuOhGQeam8d+LtY03xHY+G/DelW99qdzA9y32mbyo1jXjAPcmvN9Aml8F6t4IvNcsL5Eg0W4WZYbdpGRpJGZQQo4OCK3PiFr2g+II9I1O/0XVE0hhMseqQQyx3drOuMKFAyFb34NDBHpXgnXG8ReGrTVpLKWyllBEkEg5R1JBHuMjg1s1yfwkm1yfwFp0niDzjekNhplxI0e47Cw9duK6ymxIKp6u220K/3iBVysvVWMtzHbr1/qaQy5pq7bKP35qxSIoVFUdAMCopbmGJ9kjFTjqRx+dAE1FNSRHGUdWHsadQAUUUUAFFFFABRRRQAUUUUAFZep63aWZManzpR/Cvb6mszX9cZ2a1smIQcPIOp9hXPV2UsNfWRyVcRbSJqXmu6hcEhZBCnonX86zpJZZDmSV2PuxNMorsjCMdkckpyluwqWK4niOY5pEPsxqKimTc2LLxBewkLNtnT34P510Wm6pa3wxG+2TujcH/69cLSozIwZWKsOhB5FYVMPCW2hvDESjvqej0VheH9a+0FbW6YCb+F/73/163a4JwcHZnfCamroKKKKgoKKKKACiiigDkPFVibe9+0Iv7qbk+zd6xq9CvbaK7tngmGVYfkfWuH1KxmsbgxSjj+FuzCvRw9XmXK9zz8RS5XzLYq0UUV0nOFFFFABRRRQAV0PhCxLSNfSD5V+WP3Pc1m6NpsuoXGACsK/ff8AoPeu2gijhhWKNQqKMAVyYmrZcqOrD0rvmY+iiiuA7gooooAKKKKACiiigAooooAKKKKACiiigAooooAKx9an3zCFT8qdfrWux2qSegrmpXMkjSHqxJrKq7KxnUeg2isTxP4m07w89pHfR3Ukl2zLElvCZGJUZPA9qZp3izS76eG3SO8hlmt5bhUmgKHZGQGyD9eKwszKzN6iuSufiH4et4rORhfOl3bm5Qx27NtjDbSzY6cirGteOPD+l/ZfNnmuBcQC5U20RkCQn/lo2Oi0crCzOlorlr/x94dstSNlNLckKkcjTpCWhVZBlCWHQEUXXjrRoNWn01bfUriaCQRyNBas6AkAj5h9aOVhZnU0VnJrenv4im0BZib+G3Fw6Y42E46+tUNO8Y6HqCWDWs0r/brp7WIbORInUN6UWYWOgra0efzLfy2PzJ/KsWrmkybL1R2YYNVTdpFQdmblFFFdRuFFFFABRUVzPHbpukbHoO5rIutQmmOEPlp6DrUSmokykkbEtxDF/rJFX2zVdtStQfvMfotYZ5OTyaKydVmbqM211O1J+8w+q1PFdQS/clUn0zXO0UKqw9ozqKKwba+nhIG7ev8Adate0uorlcocMOqnqK1jNSNIyTJ6KKKsoKKKKACiikZlUZYgD1NAC0VWN4rHbbxtMfVfu/nSeTczf66by1/ux9fzoAmlnhiIDyKCeg71JUUNvDDyiDd/ePJ/OpaAMq5DWeoCZR8jHP8AiK1FYMoZTkEZFRXkAuICnQ9VPoapabcNE5tZuMHAz2PpQBp0d6KKACiiigAooooAKKKKACiig0AMmkWKJpG6AVnaYjTXL3MnY8fWm3kzXlwsEPKg9fX3rTgiWGJY16D9aAH0EAjBGRRRQBXezt2O7y9jeqHaf0pv2e4T/U3TH2kGf1q1RQBV827j/wBZbhx6xt/Q0q3sGdrlo29HGKs0jKrDDKCPQigAVlYZVgR7Glqu1lb53KpjPqhxTfJuo/8AV3Aceki/1FAFqiqc11PbwvJNakhVJzGc0/TrxLy3EiqyHHKsORQBZrC8V6iYIhZwtiSQfOR2X/69bjsqIzscBRkmvPNTupLiee62l2bLKufyFdGGp80rvoc+InyxsupHRXP6d4ot746csdu6m7t5Z5QWH+jrHwwb3zxTdH8V2uqW2lTwW7hdQnlhAJGYygJyfqAPzrv549zh5JdjoqKwb/xJHaXN5CbV2NrcW8JIYfMZSAD+GazJvHtnCp8yzkVzay3Ea7x8+yQoV+vBNJ1IrdjVOT6HY0Vz+neJPtmtGyTTpxbmVoUudwIMijLAr1A7ZpdQ8TQWd7eWrW7M9tPbw/fA3+d3A9qrmQuRm/RXKXPjOGHT0vDYykNBczbQwziFtpH40+18b6VdNfNbBpIbOxW7kkBGOR9z6jip9pHuP2cux1IJBBBII6EV2vh7UPt1n+8P76Ph/f0NeQT+NrGKDTJWgfbqFnJcx/MOGRc+WffORXZeDNT3tY3oBjju4kZlJ6BwCPyzWdaKqRdt0aUpOnJX2Z39FFFeaeiFFFFABRRRQAVDeWsF3CYZ0DKfzH0qaimm1sJq5yOpeH7m3Je2/fx+g+8Pw71jOrIxV1KkdiMV6PUU9tb3AxNCkn+8tdUMU18SOaeFT+FnnlFdu+iaYx/49gPoSKWPRdNQ/wDHqp+pJrX63DsZfVZ9zioo5JXCRozseyjNbemeHZpCJL0+Wn9wfeP+FdNDDDCu2GJEH+yMVJWM8VJ/DoawwyXxajLeGK3iWKFAiDoBT6KK5TqCiiigAooooAKKKKACiiigAooooAKKKKACiiigAooooAivDi1lP+wa5yukul3W0i+qmubrCtujKpueefFmb7Pr/hq5bU59KRJZ915DD5rRZjx93vnp+NUdR1uxt9Z0jXLjULi8sW0e6s/tzW7KZZsrwVA4JxXqDKrfeVW+ozWJ4v1pfD9ja3Ulkk9q93HDMeAIlc4D49jj86zT2RNzyiXSdfNlpsOny3NldxeGJXeMJzKhmBMZz0JU5/Cr9zqGl6esk8MVxBYah4WFpYgxsxaUHBjOB97NehSeJol1vW7U24Nvo9os09zu6uwLbB+Az+IrP0/xrb33hzQdXi09canfLamIkfuGJOT068D86q7fT+ncd32OU8N+FbnV9Zv9Nvr+8sLVNN09Lu2jQfv8R/dLHpgjt61Jpuo2uj/EDWluPEV3pcA1CPbZJaGRLhQgHLdvSvQdT1oWXifTNH+zBzfxTyGXONvlgHGO+c1zEHjjUNQOmx6V4ahu7m+iuJSj3CR7Fik2H5m4OetCbYlc5vTW1RPH6+M5LUrp97qklh5u47vK2+WuV7KCuc+1ZXgfS9QsPE3hi42yGxvr+eZlKn93MjOp+mVx+Vegat4y1OxuEsR4Z868hs/tt9Atwn7mPcRhP77cE8V2dpJHcWsNxHHtSRBIoZcEZGenY0czS2BslqW0OLqI/wC2P51FU1ku67iH+2Khbkrc6Kiiiuw6QqK6nW3hMjfgPU1LWDqVx59ycH5F4X/GonLlRMpWRDcTSTyGSQ5PYelR0UVzGAUUUUhBRRRQAU6N2jcOjFWHQ02igZ0FhdLcxZ6OPvCrFc7aTNbzrIOnceoroVYMoZeQRkV005cyNoSuhahmuoYjtZ8t2VeTVSSyupNQ8+S6IhwVMa8cfWrsMEUIxHGF9+9aFkPmXc3+rjEK/wB5+T+VKtnGTumZpm/2jx+VWaKAAAAYAAHoKKKKACiikdlRCzsFUdSaAFqpqFn543pxIP1qW2lebc/l7Y/4Cep96moAzbK9KHybnII43Ht9a0gcjI5FV7u0juBz8r9mFUc3licEb4/zH/1qANaiqcGoQScOfLPv0q2rqwyrA/Q0ALRRRQAUU15I0GXdV+pqnPqUKDEYLn8hQBdZlVSzEADqTWZd3Uly/kW4O09/X/61NEd3fMGc7I/fgflWjbW8dum1ByepPU0AMsbVbeP1c9TU7ttUsc4AzxS0UAMhmjmXdGwYfqKfUE1qkjeYhMUv99f6+tM+0SwfLdJ8v/PRRx+PpQBaopEZXUMrBge4paACiiigAooooACAwwQCPQ0DgccUUUAUPEMpi0e4YHBK7R+PFcNXZ+K8/wBjSY/vL/OuMr0MIvcODFP3zj4/CNxbnxA9rdRhtRUx2uc4gRiS4/Mk1BB4R1PS7mFtHu4JIre5+0QrdMc5MWxgcD6Gu3pk/wDqZP8AdP8AKtfZxRl7STORn8Pateag1xPd2CwXMsE13sJJR4jkBPY4HWs3UfAM17ZtDJeW6zx27LEwJ+VzMXyfYqSK53ShNDompeafsxk0zzI0SRm+0gzcyHPRlxjA9avecV1S+OGa7kbUElcTt5gQIdoZOm0DGDxzWF4vdG9pJ6M6fT/C89r4mi1CS5tPs0M8lwjAkSsXXGw9toOTmnav4UTUNautS3WhnmuLaS3dvvIsf3wPrxXKtBcXmj6o2qxReZBolrJb+VKxAwp2senzY61d1K3sNN8Q2BjdmCraBIVldZYSzdY88OCc7hWl1orf1r/kTZ9/60NKXwfqLwz2st7ZiFYbiGzPIZjM+47/AKdOKm1DwTvmlj094bO0uYo47gJwxxJvcj69Kz/ilJs1iDzMMiafPIitM0eJARtMeOr54x6V31m0jWcDSjEhiUsM5wcDNOMYttW2IlKSSd9zhbzwBNc2psnvEaCFLhbV2J3pvYMueOxBz9a7fSIHstLs7V2Be3gjjJXoSqgZH5VYorSMFHYiU3Lc9EtZPNtYpf76BvzFSVV0nP8AZltn/nmP5VaryZKzZ6kXogooopDCiiigAooooAKKKKACiiigAooooAKKKKACiiigAooooAKKKKACiiigAooooAKKKKACiiigAooooAK5u6j8q4eP0PH0rpKzNat8gXCjpw3+NZ1Y3VyKiujKrK8X6WuteGdQ0sj5p4GVPZ+qn8wK1aK5jFOx5baeHfEn/CtLqzuLWX+2tcvF+2nHMMeQpJ9gi/qKryeHvEmiobKHTbjVYLPWodQhe3jCCVCjbwozgYIH5161RV87HzHn2r3Ov3mr6T4mXwnqafYTcW8lmSvnMJFXDgZwVyMVzsvhTVLaLw9/aHhvUdTjgtbn7RDZS7WikkkDKC2R0Gc17HRSUrBzHmPjKx1fUYbKa38KXyyCy8uylhl23VlODgCRs8pjB7969G0xbpNNtUvpBJdLCgmYdGfA3H86sUUN3Qmwq9ose65MnZB+tUa39Og+z2wVvvty1VTjdlQV2WaKKK6Tcg1CXybR2HXGB9TXPVsa437hF9WrkfGOqS6J4X1DVoI0lktYTIqP0J9656rvKxjPWVjWorjZ/G0cf/CQTR/ZprbS7GG4jeN8+ZI4b5CR7gD8aqaj4w14+E9I8QaXZae8d2UiuI53YNHMz7cDHYHOajlZFjvaK4SDxL4nn8SXWjLHoEUto8Mcqy3DK0jOu47B3xzWj458Saho9/YafptvZtNdrI4kvJCkZ2DOwEfxt2o5WOzOqorznW/H+q6dqLq2m2UUMFnb3M9tPNtuGMhIKIOjMMVe0vxRrupa9eWsCaMlrbXbwmOSYi4ZVGSQtHKw5WdxRXnOleOdcm8NTeIbqDRntY7Vpvs9vcEzq2dqhgegzjNX28Va9pv2SPX9Ns7Uy38Fu1wkh8lo5FJLKT3Xoe1HIw5WdvW3o8vmWm09UOPwrifButvr1le3TLEFgvpbaMxnIdExhs++a67Qm+eVfYGqp6SHDSRq0UUV0m4UUUUAFFFR3EyQpubqeAB1J9BQAs0iQxmSRsKKrpG90wluFKxjlIj/ADP+FOhheSQT3P3h9xOyf/XqzQAUUUUAFBopHZUXc7BR6mgCvNY28nO3YfVeKqtpjqf3U358Vp0UAZf2W/XgTE/RzR9jvm+9Nj6ua1KKAM1NLJOZJs/QVags7eLkJub1bmrFFABRRRQAisrD5SD9KWqj/wCi3HmdIZT8/wDst6/jVugAoNFFAFZ7UoxktX8pu6/wn8KEutrCO5XyX7E/dP0NWaR0WRSrqGU9QRQAtFVPJmt+bZtyf883P8jUkF1HI2w5jkHVG4NAE9FFFABRRRQBS12IzaTcIOuzI/DmuEr0gjIIPIrgdVtTZ38sH8IOV/3T0rtwkt4nHio7SKtczr/ia50zV5rVdNW4tbaCKa4l83ayq7leF74xXTVzGv8Ahm71PWJ7iPUIoLS6giguIzEWcqjlvlPQZzXVO/Q5oct/eKB8RSSLqUi6Ppb2unGdNpnXzSqf7GOATiq8XjrS7qaaSx0mOeZrGN5GICkyM6oImOOgLc1dXwlfIdUjjudNEN+0xL/Zv36iTou/uBxxUl/4Mjlk8y0nitWFosfyx5BmEiPvPsSnIrK1SxpeBB/wkl1IfsMHh6CXUVM0dzAJBs2QhSQpx82QwwKfb+J0n8UQ2U+j267bgW0UhdTPExQNnZjIXnBIpR4U1SOQX1vrEMWpSPM08vknZiUKDsGcgjaMZqVPCU0Gq/2tb30f28XPmec8fLxmMIyNjucZ9jTXtNBe4Rz+KrK6t9Wk/s2O5l0y7SCBXwfMZm2qwJHA3ZGfan6h4svNKgjk1bR5LcuZYRsfcGnX7qrxyr9j6iqkXgM29sUttSZZZIFE7uCwaZZRIrgdlznI962JtDv7vTbeHUNSW4uUv1vHfZhQA2dijsPrQvadQfIbdq0z2sT3EaxTMgMiA5CtjkZ71KilnCjkk4FB5JrU8MWhudSWQj5IfmP17VrOXLFszhHmkkdhBH5UEcf9xQv5Cn0UV456wUUUUAFFFFABRRRQAUUUUAFFFFABRRRQAUUUUAFFFFABRRRQAUUUUAFFFFABRRRQAUUUUAFFFFABRRRQAUjKGUqwyD1FLRQBg6haNbSZGTGeh9PaqtdO6q6FXUFT1BrJvNNZSXg+Zf7vcVzzp21RjKHYzqKVlZSVYEH0NJWRmFFFFABRT4opJW2xoWPtWrZaasZDz4Zuy9hVRi5FKLZFpVmci4lGB/CD/OtWiiumMVFWN0rIKKKKoZm66P3UR/2jXJeNNLm1rwrqOk27ok11CY0Z/ug+9dpq8e+yYjqpDVhVzVfiMZ6Suee6l8P5Zr28hsja2WmXxsxPHD8rbYtxfAxjLEirK+Db+Hw9PosN1G8C6ul7bNKxLCPcGZWOPvZ3fnXc0VPMyLs4e58Na1F42v8AXLOz0S5jupopI5Lrd5sOxQDtwOPX8q0fH2iarrMMMenGwmh2uk1rer8jbhgOCOQy9RXT0Ur7Du73OP8ADPg0adrX27Uvs2omLT7a2gllTc6yR7tzc9M5GO/FVdL8Ma1p/iS+vo7PRJYrq8eb7TJu+0IjDBAOK7qinzMV2ea6R4F1qHw1ceH7iDQ7eOW1MLXkAYzOwbcu7jkZAzWjP4Y8Q6wto3iG4sJ0i1CCY2iAmJYo1IYDI5LdcV3NFHOx8zMLwTob6Bp97aN5ISW/luIli+6iNjC/hiuu0IfvpD/s/wBazq19DjxC8n944H4VUNZDhrI0aKKK6TcKKKgubjYwiiXfM3RfT3NAC3M6wgDBeRvuoOpptvbtv8+ch5T+Sj0FLbW/lkyO2+VvvMf5D2qegAooooAKKKKACqt3+8uYbftnzH+g6frVqqtl+8lmuOzNtX6D/wCvQBaooooAKKKKACiiigAooooAbIiyIyOMqRgioLR2jc2spyyjKMf4lqzUN3CZEDR8SodyH39KAJqKjtphNEHAwejL6H0qSgAooooAKjnhjmXEi5x0PcfQ1JRQBU/0m29biL/x8f41PBNHMuY2z6juKkqGe2jkbeMpJ2deD/8AXoAmoqp501vxcrvT/nog/mKtI6yKGRgynuKAFrJ8Sab9tthLEP38Q4/2h6VrUVUJOLuiZRUlZnnB4ODwaSur17RBcFrm0AE38SdA3/165aRHjcpIpVh1BGCK9SnUU1dHm1Kbg9RtFFFaGYUUUUAFFFS21vNczCKCMu57Ck3YErjYY3mlWONSzscACu40axWwsli4Lnl29TUGh6THYJ5kmHuGHJ7L7CtSvPxFbn92Ox30KPJq9wooormOkKKKKACiiigAooooAKKKKACiiigAooooAKKKKACiiigAooooAKKKKACiiigAooooAKKKKACiiigAooooAKKKKACiiigBksMcoxJGrfUVVfTbZjwGX6GrtFJxT3E0mUP7Lgz996kj0+1T+At/vGrdFLkj2FyoRFVBhVCj2FLRRVFBRRRQAUUUUAI6hlKt0Iwa5y4iaGZo27Hj3FdJVLVLXz4/MQfvF/UVnUjdETjdGJRRRXMYBRRRQAUUUUAFFFFACorOwVRkk4Aro7aMQwJGOw/WqOkWhX/SJBz/AAj+taVdFKNlc2hG2oUUVVlmeaQw2xxj78nZfYeprU0FnnYyeRb4aTueyD3qS2gWFTglnblnPUmlghSGPYg+pPUn1NSUAFFFFABRRRQAUUUUAQ30hjtmK/ePyr9TT7eMQwpGP4RioJv3t9HH/DEPMb69BVqgAooooAKKKKACiiigAooooAKKKKAKk4NtP9pX/VtxKP5NVsHIyORQQGBUjIPUVVtibeb7K5+U8xE+np+FAFqiiigAooooAKKKKACq0lrtYyW7eS/cD7p+oqzRQBWW6KMI7pPKY9G/hP41ZHIpHVXUqyhgeoIqsbeWA7rV/l/55uePwPagC1VTUNPtb5cTxjd2ccMPxqSG6R28twYpP7rf09anpptO6E0mrM5a88NTqS1rKsg/utwazZdL1CI/NayfUDIru6K6I4qa31MJYaD2PPxZ3ecfZpc/7hqeHSNRlPy2rr7tx/Ou5oqni5dESsLHuc1ZeGWyGu5gB/dT/Gt6ztLe0j8u3iVB3Pc/U1PRWE6sp7s2hSjDZBRRRWZoFFFFABRRRQAUUUUAFFFFABRRRQAUUUUAFFFFABRRRQAUUUUAFFFFABRRRQAUUUUAFFFFABRRRQAUUUUAFFFFABRRRQAUUUUAFFFFABRRRQAUUUUAFFFFABRRRQAUUUUAUNQsBMTJDhX7jsayHRo2KupVh2NdNUc0MUy4kQNWUqaeqIlC5zdFa02lKTmKQj2aq7aZcg8bD+NZOnJdDJwZRoq6NMuSedg/Gp4tJ/56y/gooUJdg5GZigscKCT6CtSw07BElwOeyf41et7aGAfu0APr3qWtY0rbmkYW3Cg0jMFUsxAA6k1U+e9PdLb8jJ/9atTQVne7YxwkrCOGkHf2H+NWYo0ijCRqFUdBSqqqoVQAB0ApaACiiigAoopskiRrudgo9SaAHUVQm1SFeI1Z/foKrNqsx+7Gg+vNQ6kUS5o2KD0rGXVZ+6Rn86ni1ZD/AKyIr7g5oVSIlNDtIt7qIzSXMu/zG+UEcgDpWhUUFxDMMxuG9u9S1dywooooAKKKKACiiigAooooAKKKKACorqHzotudrg5RvQ1LRQBDaTGWM7htkU7XX0NTVVu1aGQXUYJwMSKP4l9fqKsoyugZTlSMg0ALRRRQAUUUUAFFFFABRRRQAyaGOZdsihh29qr7bm3+4TPH/dP3h/jVuigCKCeOYHY3I6qeCKlqGe2jmO45Vx0deCKi824t/wDXr5sf/PRRyPqKALdFNikSRA0bBlPcU6gAooooAKKKKACiig0AFFZt7rVhakqZfMcfwpzWXN4obP7m0AHq7f4VrGjOWyMpVoR3Z01Fcn/wk17n/Uw4/Gp4fFDZ/fWgx6o3+NU8NU7ErEU+50tFZ1lrVhdEKsvluf4X4rRrKUXHdG0ZKWzCiiipGFFFFABRRRQAUUUUAFFFFABRRRQAUUUUAFFFFABRRRQAUUUUAFFFFABRRRQAUUUUAFFFFABRRRQAUUUUAFFFFABRRRQAUUUUAFFFFABRRRQAUUUUAFFFFABTZZFjQu7BVHU0k8yQx73OB2HcmoIoZJ3E1yMAcpH2X3PvQAio92weZSsI5WM9W9z/AIVbHSiigAooooAKKKq6jdC3i+X/AFjfdH9aTdlcTdhL+9W3G1cNJ6en1rGmmkmfdIxY/oKYzFmLMSSepNJXNKbkYSk2FFFFQSFFFFACqzKwZWKn1FalhqO4iO4PPZ/8ayqKqMnEpSaOoorM0i73Yt5Dz/AT/KtOumMlJXN07oKKKKoYUUUUAFFFFABRRRQAUUUUAFVIv9FuPJP+pkOYz/dPpVuo7iJZojG3fofQ+tAElFQWcrMGil4lj4b39DU9ABRRRQAUUUUAFFFFABRRRQAUUUUAV5LUbzJAxhk9R0P1FNW5aIhLpNh7OPun/CrVIwDAqwBB6g0AKCCMg5FFZ97BcwQs2nE7zx5Z+79R6Vbs3le3UzIUkxhh70AS0UU2WRYo2kkbaqjJPoKAI726htIDNO+1R+ZPoK5DVtYub5iqkxQ9kB5P1NRaxqEmoXRckiJeI19B6/WqNejRoKKu9zz61dydlsFFFFdJzhRRRQAVqaTrVzZMEkJmh7qTyPoay6KmUVJWZUZOLuj0O0uYbqBZoHDIf09qlrhtF1GTT7oNkmJuHX29frXbxuskayIwZWGQR3FebWpOm/I9GlV9ovMdRRRWJqFFFFABRRRQAUUUUAFFFFABRRRQAUUUUAFFFFABRRRQAUUUUAFFFFABRRRQAUUUUAFFFFABRRRQAUUUUAFFFFABRRRQAUUUUAFFFFABRRRQAVFcTrCozlmPCqOpNJc3HlkRou+VvuqP5n2pLa32MZZW3zHqew9hQA2CBmkE9xhpP4V7J9PerNFFABRRRQAUUUUAB4Fc9ezGe4aTt0X6Vs6lJ5dnIR1I2j8a5+sKr6GVR9AooorEyCiiigAooooAKKKKAFVirBlOCDkGuitZRNbpIO45+tc5WtoUmUkiPY7hWtJ2djSm9TSoooroNgooooAKKKKACiiigAooooAKKKKAK15GwK3MQ/eJ1H95e4qW3ninTdE4Yd8dqew3KVPQ1V0+xisWl8knZIdxB7GgC3RVPU9Rt7CLdM2WP3UHU1yuo61e3ZKhzDH/AHUP8zW1OhKfoZVK0Yep1tzqFnbf664jU+meapP4h01TgPI30Q1xtFdSwkOrOV4qXRHZJ4h01jgvIv1Q1dttQs7niG4jY+mea4Cih4SPRgsVLqj0iiuJ07WryzIUuZo/7rn+RrqtM1G3v490LYcfeQ9RXLUoShr0OmnWjP1LlFFFYmwUUUUAFFFFABWB4wvCkEdmhwZPmf6Ct+uI8SSmXWJvRMKPwFdGGjzT9DDEStAzqKKwPH6eZ4bkj+1rbBpYxl2KrJ8w+RmHIB6Zr0JOyuefFXdjfyPUUZHqPzryG/vNQS1sk0VbpWjF7HNGZt5hRSC4jb+IAZ2n3rQ12e1juY2064cWItLBom8w/dNwvJPr61mqvka+y8z07vQSB1IH1rmLzUbP/hPbOT7dD5BsJhu80bN29fwzVfxz9lutT0i2vZiLCRJ5GxKUVmCZQ5B/EVUp2VyFDVI64soPLAH60teX+ErS51jVreW8sftwWytGmmkvGjaLIPzBR94nH6V6ieTThLmVxTjyuwldV4PuzJbPaOcmLlf90/5/WuVrT8MzGLWIvR8qaivHmgy6MuWaO1oooryz0wooooAKKKKACiiigAooooAKKKKACiiigAooooAKKKKACiiigAooooAKKKKACiiigAooooAKKKKACiiigAooooAKKDUMl1bx/emQH0zQ2Fyaiqn9o2n/AD0/8dNPS9tX6TL+PFTzLuLmRYooBDDIII9qKoYVXuJ2D+TAA8x/JR6mq19d3K3yWtvEWVh88mM7Ku28KQptXJJ5Zj1J96AG20CwgsSXkb7znqamoooAKKKKACiiigAooooAoa4f9FUerisatrW1zaA+jCsWuar8RhU3Oe+Jc01v4B1qe3leGZLRijo2GU+oNeZXWteLZZbr+1nmsjb6JPFGEcjzXTbmb8cjBr2PWNPtdW0u5029Vmt7lDHIFOCQfeqWr+G9L1Vw95HKzC0a0G18fu2xkfXgc1KdkEZJHnNvqd3/AG+mo3F9qwePVLayjaI7rdYzHFlHXpli559qPAWoahJ44hhF1qKg3N8901zPugmgR2VVjU87lOK73/hDNB/tiLVPJm82Nkfy/OPlM6DCuydCwAHNK/g/RWht41jnjNvPNPFIkuHVpSfMGfQ5PFU5ILqxxPgjV38UXnifTr3ULjyrkm8tDBOVeJFcrtB7fdU49D71Qs7i+0vQfDmoW+p38k93BfTTGacuCyQvt4PYYB+tem2nhrSLSSxktrcxNZWzWsO04/dtjIb16DmmR+FdFS3063+zu8WnpKkCs+RiQEOD68E0uZdA5lc8v1efVNL0W5trDVtQd7rSLS93SzlmWd5VBKnsDnp0rsPhRrV1rlzrt1dNKrrLCjQuTiKQR4cAdvmBrUtfAnh63tJ7ZYrqRZvLUtJOWZURtyopPRQR0rX0vR9P0y8v7uzhMcl/KJrjnguBjIHam5JpibVjQq/oh/0ph6rVCtDQ1zcu3otKHxII7mxRRRXUdAUUUUAFFFFABRRRQAUUUUAFFFFABVLWdQj0+1Mhw0jcIvqaukgAk8AVwmtXrX1+8uf3a/LGPat6FLnlrsY16nJHTcrXVxJPK8877mPJJ7Cqa31mywst1CVnUtEQ4+cAZJHrxWf4zuJ7fwzem1RnuJU8mJVHO5/lH88151Pp+sx6fpulwwyR32jzXPlj7wZRGGUZHBBBK12zqcmiRxQhzatnq8d5ayeT5dzE/nqXiw4PmKO49RTft1n9mS5+1Q+S7bEk3jazZxgH1zxXmOmnUlvNA1OO0m+yaRa21vL2I80Yf5ep4K/Tmtnw7Pp+o+CpfDkwnF3HFOzIYWXaRIzKQxGM8gihVbjdKx11zrWj2szQ3OqWcMinayvMAQfSnS6tpcUQmk1G1SMv5YZpQAW9PrzXGppcY8I+HnltfPuZr6Ce5kkiDOzO2XLcdP8ACqE8dtaa3Pc6np0s+n/ab6IIsJYFmWPYAAOCcEA0OpJb/wBbAqaZ6S1xbrKYWmjEgTzCu4Z2/wB76e9T2F5t8q8s5gQQGR0OQw/qK8xc6gPFZ1eOxni09YxpSqxyyAxZwR1OHIGfY10/w91WzuvD9hp8JmFza2kazI8LJtIGOpGD+FOM1JtMmUHFXR6/o2oR6ha+YMLIvDr6H/Cr1cJo161jfJLn5Cdrj1Fd2CCARyD0rhr0uSWmx3UKnPHXcKKKKwNgooooAK4HVs/2pc56+a38676uJ8SReVrE3o+HH4iuvCP3mcuKXuozazNYu7Vbyx0m6tRcJqTSR4YAqNqFjkHr0rTrC8UWGq3GoaTf6THayy2MsjslxKUVgyFeoB9a7ZbHHHcoX+taZpV29ha6Irz2skdrbJGFQEyqWwCeFGBznrVWfU7Mpp9vH4NaWHUB5SK2xQGUlihBPQEE+lPvNA1y6OoXU1vpkkl3JA72ruWjcIpDLuxlexBq3p+galDB4eW4uUmk06Z5J2ZyTtYMAqk8nGQOfSslzP8Arz/yNfdSMmO+0eTTLq9bwTCNPtBK3mZiIJQ4OFzkZIq5J4i0LUooLN9JS6td9qsQcKVXzVJXA7bduDVK08J6xDp+p2IsdMU3iTL9rFyxdgzblBXGB2pdP8EXlheSm3lg+zNe21wilzlFQNvX824qVz6aFPk11LVn420b7N9ug090MlvI0gQLuBiZUEZ/77GO2DXRaBqcmpQzefYy2U8EnlyxSEHBwCCCOCMGuIg+Hl9CrGO4t0aWxaORdxK+dvDAj2IUAn2rq/Buk3elxX0l4sUUl3ceaIIpWkSIYxgE+pyaum5394iooW903quaL/yFrb/roKp1p+GYTLrER7JljV1HaLIgryR2tFFFeQeqFFFFABRRRQAUUUUAFFFFABRRRQAUUUUAFFFFABRRRQAUUUUAFFFFABRRRQAUUUUAFFFFABRRRQAUUUUAFUr3UI4CUT53/QVFql6UzBCfm/ib09qyaxnUtojOU+iJp7qeY/vJDj0HAqGiisW7mVwooopCJIZpYTmORl/lWnZ6krEJcAKf7w6VkUVUZOJSk0dQMYyKKxtNvTEwilOYz0P92tmumMlJG0ZXCiiiqKCiiigAooooAKKKKAIb2PzrWRO5HH1rna6isLVLfybksB8j8j/CsaseplUXUqUUUVgZBRRRQAUUUUAFFFFABWxoke2BpD/GePoKyoI2mlWNepNdHEixxrGvRRitaUdbmlNa3HUUUV0GwUUUUAFFFFABRRRQAUUUUAFFFFAGf4hnNvpMzKcMw2D8a4eut8ZMRpsQ9ZRn8jXJV6OFVoXPPxL9+woJHTijccYycUlQ313bWNq91eTpBBGMu7nAFdF7HOT7mz945+tcRf8AjS8VvE8cCxk6ZHvtC2SJCuA+foxxXQP4l0FFt2bVrZRcgmEl+GAOD+tctqej+DrKN7e51r7LORLDcy5G+YyYf5u2RkEfhWdRv7LNaaX2kOtfF+ratNEmlvawme6SFWmjLbP3JdgcHqGBFdb4Y1KXVtAs9RlQRyTR5dVOQCCQce3Fcndad4WiSbUbbxI2nq18LjzItp2StFjABHdW3fjXVaR/Zem2llpFpcoQIC8Cl8tIg5Le/XP40qfNd3YTStojT3N6mgszfeYn6mobS5gvLZLi1lWWF/uuvQ9qlrYyCu48Ozm40mFmOWUbD+FcPXWeDWJ0+Vewk/oK5sUrwudGGfvm5RRRXnHoBRRRQAVgeMLMyQJeIOY/lf8A3TW/TZUWSNo3UMrDBB7irpz5JKRFSHPFo85oq9rOnyafcleTE3Mbeo9PrVGvVjJSV0eXJOLswoooqhBRRRQAUUUUAFdX4QszFbPdOMNLwv8Auj/P6ViaLp0moXIGCIVOXb+n1rt41WNFRFCqowAOwrjxVTTlR14anrzMWiiiuE7QooooAKKKKACiiigAooooAKKKKACiiigAooooAKKKKACiiigAooooAKKKKACiiigAooooAKKKKACq9/cfZ7csPvHhfrVisbWpd1yI+yD9TUTlZEydkUSSSSTknqaSiiuU5wooooAKKKKACiiigArZ0e48yIxMfmTp7isap7CXybpG7ZwfoauErMqLszoaKKK6joCiiigAooooAKKKKACorqFbiExt+B9DUtFDVwObuIZIJDHIMH19ajro7m3juE2yL9D3FY91YTQklR5ieormnTa2MJQaKlFFFZkBRRRQAUqgswVQST0AqW3tZpz+7Q4/vHpWxZWUduN33pP73p9KuMHIuMWxum2n2dNz8yN19varlFFdKVlY2SsFFFFMYUUUUAFFFFABRRRQAUUUUAFFFFAGP4ujL6TuH8Egb+n9a4+vQb+AXVnLbn+NSPxrgHVo3ZHGGUkEe9ehhZXi0cOKjaSY2sHx1DNNosbxW8lwILuGaSONdzFFcE4HfjtW9Wf4jN4mjXEthdi1niQyBzGH4AzjB9a6J/Cznh8SOB8Raff6pK11pmk3FjA9ncNJD5XzTqZVLDn7rMMkDrxV66sbiax1pobC42S6jYyQK0R3FAseTz6YOfoaivPFer6ZpyNdXpuJrjSDdxMttwspIxnGeB6mk1Hxpqmn3kbTOr232uWKTCcqgiRgfwLE1z3grnQlN2t/XUlvbe4svFV3qk2l3NxZpqMvyxwl9wa3VQQO4yCM9qga01f/AISax1qDR5bSzsVhtBbjJZEdTvwP4lBYZP8As07TvF+r3Wq2Wjm5jjnvYbV1nMfyx7gxk+pOAAKNW8aappt+BI6tbfaLuFjs+4EChGP0Lc/Wi8VrfqFpbW6G98P73bpNvpE1jfwXECPvaa2ZE+8ejEYPWuorgNM8VarcanYi4voI4nktoGgaA/vTIgZm3j7pyRgdK7+t4O6t2MKiswrsPCMezSix/jkJ/pXIorO6ooyzHAHvXf6fbi1sorcfwKAfr3rDFStFI3wsbybJ6KKK887gooooAKKKKAIby2hu4GhnQMp/Me4rkdW0W5smLoDLD/eA5H1rtKK1pVpU/QyqUoz3PN6K7e90WwuiWaLy3/vJxWXN4YbP7m6GP9ta7Y4mD30OSWGmttTnKK3f+EZu8/6+HH41ND4YOf310Mf7C1Tr011IVCp2OcrV0nRbi8IeQGKH+8RyfpXR2WjWFqQyw+Y4/ifmtCsKmK6RN4YXrIitLeG1gWGBAqD9fepaKK427nYlYKKKKQBRRRQAUUUUAFFFFABRRRQAUUUUAFFFFABRRRQAUUUUAFFFFABRRRQAUUUUAFFFFABRRRQAUUUUAFc5dtuupW/2jXR1zU/E8g/2j/Osa2yM6gyiiisDEqa1eHT9HvL8R+YbeB5ducbtoJx+lcZY/EKX+zr2fUdJWKeCxjvYkguBIsiu21VJ/hOcda7DxDay32g39lBt82e2kjTccDcVIFcBbeANRstM1HTLFbSKDUbCHeS3Md1HjIz1KNj8DVRtrctWLt78RJ9JhZda0hLa4hvobe5WObeqxyoWDqcc4A5FWYviFZz6d4k1G3gEtro5CxOH/wCPkkdvQZ4FZ7eENb1TUF1LV7azjabUreWe2SXeqwxRsh57k56Ulz4Bu/tFzpth5dno893asWRxvWKJD0B6tvx196q0Q907rw/qMer6HZapENqXUKybc52kjkfgcj8KvVgeA9IvNC0WTSrqQSRw3MhtXyCWiY5XOOh5Nb9Q7X0JCiiikI6aFt0SN6qDTqjthi2iH+wP5VJXYtjqQUUUUwCiiigAooooAKKKKACiiigCGa1t5fvxKT6jiq7aXbnozj8avUVLin0E4plAaXB3dz+NTRWNtHyIwT6tzVmihQiugcqADAwOBRRRVDCiiigAooooAKKKKACiiigAooooAKKKKACiiigArl/FenFJPt0K/I3+sA7H1rqKR1V0KOoZSMEHvWlOo4SuRUgpxsecVHdQpc2stvJnZKhRsdcEYre1zRJLVmntlLwdSB1T/wCtWLXpxlGaujzJRlB6mLL4Z02S2NuzXGw2H2A4cZ8r8vvcdf0qJvCWkPK0kgnfcZSys42nzIwjdvQDHvW/RT5I9g55dznl8H6QtpJbK10A0cCB/MG9PJzsZTjg806bwjpEzytN9ok80T7wzjB84Dd2/wBkY9K36KOSPYOeXc5+DwlpcN7b3KSXe2Axt5Jl/du8YwjsMcsBXQUVs6Hosl0yzXKmODqAer//AFqUpRpq7GlKbsT+FNOLy/bpV+Rf9WD3PrXUUkaLGgRFCqowAO1LXmVKjnK56VOChGwUUUVmWFFFFABRRRQAUUUUAFFFFABRRRQAUUUUAFFFFABRRRQAUUUUAFFFFABRRRQAUUUUAFFFFABRRRQAUUUUAFFFFABRRRQAUUUUAFFFFABRRRQAUUUUAFFFFABWBqaeXeyehO4fjW/WdrcO6NZ1HK8N9Kzqq8SJq6MiiiiuYwCiiigAooooAKKKKACnRKXkVB1YgU2r+jQ75zKR8qdPrVRV3YaV2bKjAA9KKKK6zpCiiigAooooAKKKKACiiigAooooAKKKKACiiigAooooAKKKKACiiigAooooAKKKKACiiigAooooAKKKKACiiigArK1HQrO6JdB5Eh7qOD+FatFVGbi7pkyipKzRx114fv4ifLCTL6qcH8jVJ9OvkOGtJv8Avmu+oroWLl1Rg8LHozgU06+c4W0mP/Aau2vh+/lI8wJCvqxyfyFdjRQ8XLogWFj1ZladoVnakO48+Qd2HA/CtWiiueU5Sd2zeMVFWSCiiipKCiiigAooooAKKKKACiiigAooooAKKKKACiiigAooooAKKKKACiiigAooooAKKKKACiiigAooooAKKKKACiiigAooooAKKKKACiiigAooooAKKKKACiiigAooooAKR1DKVYZBGCKWigDnr23a2mKnJU/dPqKgrpLiGOeMxyDI/lWJeWctu3I3J2YVzThbYwlCxWooorMgKKKKACiipbe3lnfbGufU9hTGNhjeaQRoMk10NtCsEKxr26n1NR2VqltHgcufvNViuinDlNoRsFFFFaFhRRRQAUUUUAFFFFABRRRQAUUUUAFFFFABRRRQAUUUUAFFFFABRRRQAUUUUAFFFFABRRRQAUUUUAFFFFABRRRQAUUUUAFFFFABRRRQAUUUUAFFFFABRRRQAUUUUAFFFFABRRRQAUUUUAFFFFABRRRQAUUUUAFFFFABRRRQAUUUUAFFFFABRRRQAUUUUAFFFFABRRRQAUUUUAFFFFABRRRQAUUUUAFFFFABRRRQAUUUUAFFFFABQQCMEZFFFAFK402CQ7kzGfbpVKTS7hfulHH1xW1RUOnFkuCZg/2fdf8APP8AUU9NMuWPzBV+prboqfZRF7NGfBpcanMrl/YcCryIsahUUKPQU6itFFLYpJIKKKKYwooooAKKKKACiiigAooooAKKKKACiiigAooooAKKKKACiiigAooooAKKKKACiiigAooooAKKKKACiiigAooooAKKKKACiiigAooooAKKKKACiiigAooooAKKKKACiiigAooooAKKKKACiiigAooooAKKKKACiiigAooooAKKKKACiiigAooooAKKKKACiiigAooooAKKKKACiiigAooooAKKKKAEJHqKNy/3h+deFfE28vIvG+oRxXlzGgKYVJmAHyjsDXN/2hqH/QQvP+/7/wCNAH0zuX+8Pzo3L/eH518zf2hqH/QQvP8Av+/+NH9oah/0ELz/AL/v/jQB9M7l/vD86Ny/3h+dfM39oah/0ELz/v8Av/jR/aGof9BC8/7/AL/40AfTO5f7w/Ojcv8AeH518zf2hqH/AEELz/v+/wDjR/aGof8AQQvP+/7/AONAH0zuX+8Pzo3L/eH518zf2hqH/QQvP+/7/wCNH9oah/0ELz/v+/8AjQB9M7l/vD86Ny/3h+dfM39oah/0ELz/AL/v/jR/aGof9BC8/wC/7/40AfTO5f7w/Ojcv94fnXzN/aGof9BC8/7/AL/40f2hqH/QQvP+/wC/+NAH0zuX+8Pzo3L/AHh+dfM39oah/wBBC8/7/v8A40f2hqH/AEELz/v+/wDjQB9M7l/vD86Ny/3h+dfM39oah/0ELz/v+/8AjR/aGof9BC8/7/v/AI0AfTO5f7w/Ojcv94fnXzN/aGof9BC8/wC/7/40f2hqH/QQvP8Av+/+NAH0zuX+8Pzo3L/eH518zf2hqH/QQvP+/wC/+NH9oah/0ELz/v8Av/jQB9M7l/vD86Ny/wB4fnXzN/aGof8AQQvP+/7f40f2jqH/AEELz/v+3+NAH0zuX+8Pzo3L/eH518zf2jqH/QQvP+/7f40f2hqH/QQvP+/7f40AfTO5f7w/Ojcv94fnXzN/aOof9BC8/wC/7f40f2jqH/QQvP8Av+3+NAH0zuX+8Pzo3L/eH518zf2hqH/QQvP+/wC/+NH9o6h/0ELz/v8At/jQB9M7l/vD86Ny/wB4fnXzN/aOof8AQQvP+/7f40f2hqH/AEELz/v+/wDjQB9M7l/vD86Ny/3h+dfM39oah/0ELz/v+/8AjR/aGof9BC8/7/v/AI0AfTO5f7w/Ojcv94fnXzN/aGof9BC8/wC/7/40f2hqH/QQvP8Av+/+NAH0zuX+8Pzo3L/eH518zf2hqH/QQvP+/wC/+NH9oah/0ELz/v8Av/jQB9M7l/vD86Ny/wB4fnXzN/aGof8AQQvP+/7/AONH9oah/wBBC8/7/v8A40AfTO5f7w/Ojcv94fnXzN/aGof9BC8/7/v/AI0f2hqH/QQvP+/7/wCNAH0zuX+8Pzo3L/eH518zf2hqH/QQvP8Av+/+NH9oah/0ELz/AL/v/jQB9M7l/vD86Ny/3h+dfM39oah/0ELz/v8Av/jR/aGof9BC8/7/AL/40AfTO5f7w/Ojcv8AeH518zf2hqH/AEELz/v+/wDjR/aGof8AQQvP+/7/AONAH0zuX+8Pzo3L/eH518zf2hqH/QQvP+/7/wCNH9oah/0ELz/v+/8AjQB9M7l/vD86Ny/3h+dfM39oah/0ELz/AL/v/jR/aGof9BC8/wC/7/40AfTO5f7w/Ojcv94fnXzN/aGof9BC8/7/AL/40f2hqH/QQvP+/wC/+NAH0zuX+8Pzo3L/AHh+dfM39oah/wBBC8/7/v8A40f2hqH/AEELz/v+/wDjQB9M7l/vD86Ny/3h+dfM39oah/0ELz/v+/8AjR/aGof9BC8/7/v/AI0AfTO5f7w/Ojcv94fnXzN/aGof9BC8/wC/7/40f2hqH/QQvP8Av+/+NAH0zuX+8Pzo3L/eH518zf2hqH/QQvP+/wC/+NH9oah/0ELz/v8Av/jQB9M7l/vD86Ny/wB4fnXzN/aGof8AQQvP+/7/AONH9oah/wBBC8/7/v8A40AfTO5f7w/Ojcv94fnXzN/aGof9BC8/7/v/AI0f2hqH/QQvP+/7/wCNAH0zuX+8Pzo3L/eH518zf2hqH/QQvP8Av+/+NH9oah/0ELz/AL/v/jQB9M7l/vD86Ny/3h+dfM39oah/0ELz/v8Av/jR/aGof9BC8/7/AL/40AfTO5f7w/Ojcv8AeH518zf2hqH/AEELz/v+/wDjR/aGof8AQQvP+/7/AONAH0zuX+8Pzo3L/eH518zf2hqH/QQvP+/7/wCNH9oah/0ELz/v+/8AjQB9M7l/vD86Ny/3h+dfM39oah/0ELz/AL/v/jR/aGof9BC8/wC/7/40AfTO5f7w/Ojcv94fnXzN/aGof9BC8/7/AL/40f2hqH/QQvP+/wC/+NAH0zuX+8Pzo3L/AHh+dfM39oah/wBBC8/7/v8A40f2hqH/AEELz/v+/wDjQB9M7l/vD86Ny/3h+dfM39oah/0ELz/v+/8AjR/aGof9BC8/7/v/AI0AfTO5f7w/Ojcv94fnXzN/aGof9BC8/wC/7/40f2hqH/QQvP8Av+/+NAH0zuX+8Pzo3L/eH518zf2hqH/QQvP+/wC/+NH9oah/0ELz/v8Av/jQB9M7l/vD86Ny/wB4fnXzN/aGof8AQQvP+/7/AONH9oah/wBBC8/7/v8A40AfTO5f7w/Ojcv94fnXzN/aGof9BC8/7/v/AI0f2hqH/QQvP+/7/wCNAH01RWf4ZZm8N6YzMWY2cRJJySdgrQoAKKKKACiiigAooooAKKKKACiiigDwL4pf8j1qH1T/ANBFczXTfFL/AJHrUPqn/oIrmaACrWkWy3mq2tpIxVJplRiOuCaq1Pp9y1nfwXaKGaGRXAPfBpoGdatn4d1LX4tKhs5LOaK9aFlRywliUHJJPQ5FWtH0nQ9YnsLsacLWGWSeGSESkqdi5Vs9QazH8Sabb6hDeadpUiym6NzO0zAtkg5RSOg5NPh8TabZyW8NhY3K2kXnOfMYFy8i4/IZpAadn4Ysbe80+0urITyst1vG4jzdmNh9uDVGTT7SSS/hufD66bLb6dJOq+cXy38Lfhg1FH4vVo9O+0W8rzWtrLAzKfv7lAU/hjmsXRNUFjHfrOsszXVo9up3Z2k9zntQB0uraVorpf2dvp/2eezsY7oTrKTvJUEgg/WneJdLs7B1ij8Nqlu7RIt557dWxn5fzFUNT8TafNBctZ2Fwt5dWyW0skjjaEUAHAHc4pms63ol/cG9+yakt38hAMo8sFQB938KANfX/DumaOuqXxsRPbIYXgQyEAZYh1zWJ40XS7eKyisdLS1eeBLhpBKzcMD8uD/OpdW8Vi/0vVbDyJfLu51mgJP+rHGQfyrH1/Uo9SezaONk+z2qQHd3K96AM2iiigAooooAKKKKACiiigAoop2x9hfY20HBbHFAG14Ht7e58QxR3UCTx+XIxRxkEhSRXRaNY6dqM+maiul20bXVrcF7fJ8oun3Tz0rk/D2oPpGox6h9lM6AMm05AbIx1rUi8TeTdwmPSEjsraCSFbYOej/eJY80AbGnafaX+oX1nqmnadYmOzyr2zblUs2A2c9RU82gaTYCxVoIrt7a2uJJz2llQDg+wJ/SuYk1i0t7e5hsdFFil3bmE/vGOeQQwz9KksfENzaRWdvJYmZYElWVXJzKknX6fWgDYNrpa2J8Qf2Xbljpwn+zHPlCTzNucfTtUvh6007VIL+603RrWRjNCoiuW2qmQd+0+npWJ/wlCGYwnS4zpv2YWwtfMOdm7dnd65ptz4mum86OCzS2dp4ZIgn/ACzEYwox3+tAGt4f0TSbvxPq6qgk0+HMMOckB3O0Y+hzVTQpLWDRNWS60eynn01Rh5FO5yXwc1Bd+J7uMTtYWb6c9zcieVlP3iB93p0zk/jVW41p5pdYEdjsOphdygk+WQQSfxoA35rTTbKxk1X+zbeZ4dNt5FicHYXkYgsR3NchrMllNqUsunwvBbtgrG38JxyB7ZrZh8SM/wDo1xpYuLb7JHbSw7iC2w5DZHTmsnWbi41LUpbtrTyS2MRohwqgYH/66GBQopyI7ttRGY+gGTTaACiiigAooooAKKKKACiiigDofB+gJrUGoySMy+RD+5wcbpT90e/Q1LpumaHHo1lcavJcJJftIqSowCQBO5Hfk07w/wCJINF0q2gghWWZrvzbkumcIOBt9+tWJNW8M3EUcd2ly0VnPNJBEE4mVzkKT/Dg0MEQrZeGz4aOoi3v2lEwtsiUbS+M7sY6e1O13w9Yw2+pDTxMbiynhBVnzmN1Ht/eNZialajww2nYZZjfi4CgZATGMZrYs/E1hD4yvNRkV5LC5iCMpXkkKMcfUUAWD4c0aE36ta3949kkKyJBINzSMPmxx0GRXI6sLVdQlWzt57eJTjy5zl1PfNb+i69a+Vq4vr68s5r6dZVmt1ywwxJH9KwNXa2bUJWtLme5jY7vNmXDse+aAKlFFFABRRRQAUUUUAFFFFABRRRQAV2+oadaWXh61u4/Da3Ub2ayS3Xnsuxzx0/KuIrpbzWNEvtOtYrq11Lz7e2EAMcoEZIzyR9TQHU3b/wrp8Vqb2O3BhbSi5G4/JOFBDfjnp7VS1/RdPt9KvY4NJnQ2ccZW9ViwkcqrMGHQDDVA3jAeTe24t5fJubFLcKSPlkVdu76U298UWM9rOVs7kXN4kcV1mTMYVcAlR6kCgESal4btotJ0J0BWaaRI7wg8jzOV+nGRVy+0XTWuoFXRprWKPURbCQMWSePdtJJ7HI7VRu/GUly14stuTAZI5LNNoBiKEEZPfgUtz4qsfMRrOzulEl6t5ciSQNhgc7U9BmmBoS6VYjxJaabceGVtLeW5dVl89j5qKD27Z4NYXiO1019FttVsLM2Ra5kt3iEhdTtGQwJq0uvaHDrkWrW9nqZmWdpXEkwZcNnIA7daztf1azutPg0/TbSaC2jleYmZ9zM7denapAxKKKKYBRRRQAUUUUAFFFFAHTeDLGxurW8lksV1G8jKCO1MuzKH7zD1I9KkvNM0tdNuJ7WGXC6qsCGXKuIyBlSPrWb4e1DTrSOaHUbSWRXZXSaBgssbKc4B9D3rU/4SixvJ7z+1LCYwzXS3UQhcBlZRgA565AFMDci8O6X5l6seircqmpNAT55TyYtqnOc9smotM8P6PJZJt08XkDXk0Ul4Z9hijU8P6Gub1nxD/aWm3EBieKWe+a6JVvlClQNv6VUutTWbw5ZaWiSK0Esjs2flYN2qQOksNH0QLYac9qbh9QjmkF35hBTaSFwOnap30DTDoEc0mm+TH/Z/nNfiYjEuOF2nrn+tZGl+JLK2sbNp7GeS+sIpIrd1cCMhs/eHtmhPE0DIltcWsslm1gLWZMjlxyHX6GmwRYQaJJ4ZtLwaHGs09yLUt5zcHbnf/8AWp+s6FYzrf2+mWvl3NnqawkBicxPgL19DWHFqscehWun+U5aC9+0F+xGMY+taeneLEs/E+paqtu7QXgJERIyrcFT+BFAjYTR9Lb+1P7P0JdRa0uY7dU85lzhfnbOfWuG1Ro21Gfy7UWihseSGLbCOCMn3rX0fWbCPSrux1SG8k+0XAnL28gQ5APf8axr9rV7yRrNJUtyfkErZYcdz9aBkFFFFABRRRQAUUUUAfSXhf8A5FnS/wDrzh/9AFaNZ3hf/kWdL/684f8A0AVo0AFFFFABRRRQAUUUUAFFFFABRRRQB4F8Uv8AketQ+qf+giuZrpvil/yPWofVP/QRXM0AFTWVzJZ3cV1Ds8yNty713DPuO9Q0UAemR3klx4o021eO0WNtO+0kmFQBIY25Pt7VlWa3GqeL9Pgu7rT7+K2Vp2aziwuBzg8cngVhw+JLyPVbfUfs9u0kFsLYIwO1k2leffBp0niWYRzLaabY2LyxGJpLdWVgCQeOevFAHQ3duuj6j4i1K3t41lSCOe28yMER+YRnj161Fbxwa1pGqzPFa6UzT2zM0wwucHJGBxu64rEg8U3yCNJ7e3uo1t/s8izAnzk3ZG456g96hv8AxFfXsN1DNHDsuJI3IUY2CMYVV9uaAO4uV+zy621tcadZutxbqstzGDGB5XIHHeo/DBuL7TjKZtMMsmoMsxaAFZkVBkIMegzXKjxbdM92bjTrC5W6dHdJVYqCi7Rjn0qu3iO7HlC2t7a1WK6F0ixAgK23GOvT/GgDpPDtxYstxBpcVtDLJfviK6j4uIucRKx6H2rh79dl9cJ5Jg2ysPKznZz938Olbdt4ruoZZn+wWTrJP9ojRlJEMvdl5rCuJpLi4knmbdJIxd29STk0AR0UUUAFFFFABRRRQAUUUUAFd7pk8lx4bgsrVUjcWUpeyniwtyOcyq+Oo/pXBVq2/iHVbfSzp0cyCHaUVigLqp6qG6gGjoB0Wt3t5Cw0m3tVnsBp9u5TYMQkgEyZxnOf51r6laWP2zXNtylw813biaHy8eX844z3zXDv4i1Z9NXT2nTygoTcIxvZB0Ut1I9qjm1zUpnvHeZQ14yvMVTGSpyCPSjqB3tq51LUbiO+SOZLTWkjt1KABEw3yjHbgVBpNxNqNrbXt6RLcCS+iEhQA7BEcDj0rkL3xPrN2YGkuERoZBKDFGFLOOjNjqae/irWWvYboSwK8IYIiwgJ8wwxK9yaAMWL76fUV2N+P+LrR/Lx9qj7cdBXN6tq15qbxPdLbgxZ2+VCE6+uOtaEvi/W5XDu1mXDBg4tl3ZHTnrQDNfUmm1fxNaaV/bR1CBrti8fkBPJCt0zjnjP5Vr38TWvi651SCPyTPpUsijAO104+nYVx8vivWJH35tEfDfOlsqt8wweR9ar6b4h1TT4YYbaSLZCHCB4w2A/3hz24oA7XT5mkji1Ka4W1uptFd5roRAkESAByuOTiofDl3PdvrDHXwzD7PHFfGADGWPG3HqcVyieJ9YW/e986FpHi8kq0IKBM52hegqO81/UrqOeORoES4VVkEUITIU5HT3NAHXfbYbfXNcWJX0xzLEn2zyAyqw6hh2DmuP8VRzR+Ir5biCKCTzSWSI/IM9x9etTx+KNYS8e6MsLvJGqSB4QyuF+6SD1I9ay725nvLqS6uZDJNK252Pc0AQ0UUUAFFFFABRRRQAV1XgiOzktbpRb2dzqRdBFFdHCtH/EFzxurla19B1eDT4Zra809L2CR1kA37GV16EN6e1AHQ6bNYxvrsH9g2yrYxvPEtymZFO4Da3sMnFOsbOxuNW0JnsoAtzYSyyIF+UtlsflWA3iGaS71e6mt1Z9ShMRw2BGMjGPXgCrFh4o+y6fBGdPjkvbWFobe5LkbEb1XueTR0GbVna6dcW2l6VJptsRdaW07XAGJQ4zg5/CmapCbPw5Z3FvpOkPC1gjyySkCbcepAzk9qyovFSw6fbxxaXGLy3tTax3TSk4U5yduOvNR3OvabdWNvDd6EJZ4LYQJN9pI4HQ4x70MSOp1XQdPt7W51KC1gaNdM+ZNvCSjaQfqQazbm60qSx0KS80qxt4L52Ny8SEFQr449j3rMm8XXEkeoQ/ZQIry1SAr5n3Coxv6fpVEa5IsOkolum7TSxUsdwky2eR2p9Q6Gn44gijt7eUabbwM0riOe0IMMsfYf7wrla2te1yLULKOxs9PWytlmadlEhctI3U+w56Vi0gCiiigAooooAKKKKACiiigArt/CLSReD5poLvTrOX7dt828j3KRsHA4NcRVz+0Zv7FOk7E8kz+fu/i3Yxj6UAdl4Q07+1LDWrq7jSWW9ZreN44/lVgpJYeg+7U2i2GjT+GdHbVCsM1u8kx+UZkCyEFD684rkbXX7+1trC3tysSWUplXaSPMYnPzetN1LW7i+W2V4YY1tpXlQID1ZtxB9s0Ad40EH9rgeRFj+3kXGwdPK6fSuT8Joj+IdQVkVgLe5IBGcfKaYfFmoG6Fx9ntt32wXmMHG8Ltx16YobxTLvaSHSdNt5GV1Z4kYEhlIOeffNAG7r9xPZ6DaeReaXHG2nxb7Z4gZ3yuCQcUzxDJHdeHLg2Vvay2UUUW2IJsns24yzcZYH196wp/Erz2UdvPpOnStHAIEmZG3hQMA5z1pt94mvbvTXtHt7ZJJUWOe4Vf3kqr0B/Khguhh0UUUAFFFFABRRRQAUUUUAFFFFABXpvhLTbW80LQJtkX2mCV5SCo+ePeQ2fXGRXmVbeneJr+w/s/yEi/0ESBMg/OHOSGoA6zTrf/Q7Kxt4tPMVzBPJPFOMNM29gMNgnjFRWQiWOx0X7Nbm0n0mSeUGMFjIATu3de1c3aeKb63sxCLe1eWMOIJ2Ql4Q5JYL+ZpIPFF9Fpq2gt7ZpUhaCO6K/vVjPVR2oA3r+SO68LypY29rLbRWSFrYpsnt34zLnHzA/wBa4StybxNeyaWbM29sJGhFu9yF/etEOik9Kw6OodAooooAKKKKACiiigAooooA+kvC/wDyLOl/9ecP/oArRrO8L/8AIs6X/wBecP8A6AK0aACiiigAooooAKKKKACiiigAoopG+6fpQB434s/4QnVvEN3fT+KJbeVm2vGLRmCleDz+FZX9m+A/+hwm/wDANq5DV/8AkLXv/XxJ/wChGqtAHc/2b4D/AOhwm/8AANqP7N8B/wDQ4Tf+AbVw1FAHc/2b4D/6HCb/AMA2o/s3wH/0OE3/AIBtXDUUAdz/AGb4D/6HCb/wDaj+zfAf/Q4Tf+AbVw1FAHc/2b4D/wChwm/8A2o/s3wH/wBDhN/4BtXDUUAdz/ZvgP8A6HCb/wAA2o/s3wH/ANDhN/4BtXDUUAdz/ZvgP/ocJv8AwDaj+zfAf/Q4Tf8AgG1cNRQB3P8AZvgP/ocJv/ANqP7N8B/9DhN/4BtXDUUAdz/ZvgP/AKHCb/wDaj+zfAf/AEOE3/gG1cNRQB3P9m+A/wDocJv/AADaj+zfAf8A0OE3/gG1cNRQB3P9m+A/+hwm/wDANqP7N8B/9DhN/wCAbVw1FAHc/wBm+A/+hwm/8A2o/s3wH/0OE3/gG1cNRQB3P9m+A/8AocJv/ANqP7N8B/8AQ4Tf+AbVw1FAHc/2b4D/AOhwm/8AANqP7N8B/wDQ4Tf+AbVw1FAHc/2b4D/6HCb/AMA2o/s3wH/0OE3/AIBtWT8PtDtfEGsS2N20iKLdnUo2CGGMfhWjZeC3i8P67qGqiWOSyWRbdVOAzIMlj6jpQBL/AGb4D/6HCb/wDaj+zfAf/Q4Tf+AbVXl8N6avibw/pwM/k6hBHJN843Zbrg44qrq2hWNr4bvdQiM3nQ6o1qmWBGwE9RjrQBpf2b4D/wChwm/8A2o/s3wH/wBDhN/4BtVDwHpvhzV7hdO1Jb/7dI7FGiYCPaBnnjr1qdtH8O3lprdxpgv1XT7cFRM4yZNxB6DkYxQBY/s3wH/0OE3/AIBtR/ZvgP8A6HCb/wAA2qU+F/DkH2bSLu6u49UubT7QtycCBTgnb+lQeHNJ8IX2j3dxcLqnn6dB5l2UdQrHJB2cc9KAHf2b4D/6HCb/AMA2o/s3wH/0OE3/AIBtVXwd4c07xHrOpLCblLCGMmAswD7j93dx9apeHdCiv9N1x50mN1YxjyUQ4y+4jBGOelAGv/ZvgP8A6HCb/wAA2o/s3wH/ANDhN/4BtVLUdA0zTbrSNHuHmk1S4lQ3mxxsiVj90DH3qlh8N6c/iPxDp7faPJ0+CSSD5xnKjjJxzQBY/s3wH/0OE3/gG1H9m+A/+hwm/wDANqXTPDfh5IdJsdTmvTqWrRCSJ4seXFn7oI71latoFvYeFXvmaRryLVHs2O75Cqg849cigDU/s3wH/wBDhN/4BtR/ZvgP/ocJv/ANqzvCWlaJcaFqeq60Lwx2bIALdgDhvYitO28JaTN4k0yOKe5l0rUbZ54skLIu0cgnFADf7N8B/wDQ4Tf+AbUf2b4D/wChwm/8A2rPuo/Bs7x2umR6uty86R5mZduN2D29K19U8K+HZZ9V03SZdQi1DTozK3nkNG4AzjIFAEH9m+A/+hwm/wDANqP7N8B/9DhN/wCAbVzng/T7fVvEdlYXW8QzvhthwcY7GtyTwnby+EdQ1S0843NneSJtLZBiU46Y645oAn/s3wH/ANDhN/4BtR/ZvgP/AKHCb/wDapZPCOkPqV3psDXP2kaYl1bZkB3PjLA8cjpWLo+hWtx4SudVujIJ3uUtrMBsKXPUnjkc/pQBq/2b4D/6HCb/AMA2o/s3wH/0OE3/AIBtUt54W8PPJqGi2M97/a1hbmZ5Xx5UhAyQB261z3irSrTTbLRJrXzd17ZCeXe2fmOOnoKANz+zfAf/AEOE3/gG1H9m+A/+hwm/8A2rH1TR7NfB2m63Y+aXklaC6VmyA46Y44/+vXQQeE9Di1aLT7w3heHTDd3eyQZD8cDj60AV/wCzfAf/AEOE3/gG1H9m+A/+hwm/8A2qnb2vg7U9T0+x0uPVkee4VJDOygbD1xgda1bD4fbvGF3Y3JmGlwp5iSKcM4P3RnHXOc/SgCt/ZvgP/ocJv/ANqP7N8B/9DhN/4BtUVrpHhe08NxaprC6k7S3UsCi3cfwk4yCPQU/R/Dei+ILbWJtH+2p9mjU2omYZL4JIYAc9OKAHf2b4D/6HCb/wDaj+zfAf/Q4Tf+AbVVbSfDun6dot5qy6gVvreRpRCwyJAwAxkcDrTfH2l+HdFl/s/T1v/tw2OxlcGPYRn060AXP7N8B/9DhN/wCAbUf2b4D/AOhwm/8AANq4aigDuf7N8B/9DhN/4BtR/ZvgP/ocJv8AwDauGooA7n+zfAf/AEOE3/gG1H9m+A/+hwm/8A2rhqKAO5/s3wH/ANDhN/4BtR/ZvgP/AKHCb/wDauGooA7n+zfAf/Q4Tf8AgG1H9m+A/wDocJv/AADauGooA7n+zfAf/Q4Tf+AbUf2b4D/6HCb/AMA2rhqKAO5/s3wH/wBDhN/4BtR/ZvgP/ocJv/ANq4aigDuf7N8B/wDQ4Tf+AbUf2b4D/wChwm/8A2rhqKAO5/s3wH/0OE3/AIBtR/ZvgP8A6HCb/wAA2rhqKAO5/s3wH/0OE3/gG1H9m+A/+hwm/wDANq4aigDuf7N8B/8AQ4Tf+AbUf2b4D/6HCb/wDauGooA7n+zfAf8A0OE3/gG1H9m+A/8AocJv/ANq4aigDuf7N8B/9DhN/wCAbUf2b4D/AOhwm/8AANq4aigDuf7N8B/9DhN/4BtR/ZvgP/ocJv8AwDauGooA7n+zfAf/AEOE3/gG1H9m+A/+hwm/8A2rhqKAPqTw41s2gWH2OYz24t0WOQrjeoUAHHbpV+sTwF/yJmkf9eqfyrboAKKKKACiiigAooooAKKKKACkb7p+lLSN90/SgD5X1f8A5C17/wBfEn/oRqrVrV/+Qte/9fEn/oRqrQAUUUUAFFFFABRRRQAUUUUAFFFFABRRRQAUUUUAFFFFABRRRQAUUUUAFFFFABRRRQAUUUUAdf8ACtius3zK20iwlIPocVsab4kvPEHh3XvtPyi30bZjP3n53N+PFedxSyREtFK8ZIwSrEZHpRHLJGrrHK6K42uFbAYeh9aAPUrfT7q/13wtrVqqyWFvaJ50wYYjKjkGs5rC613wbqMelRfaGfWZJVAIGVyeefrXAJdXMcDQR3MyQt96NZCFP1FLDd3UCbILqeJc52pIVGfwoA67wPpd9pHj+xttQgMEpR3Ckg8bT6Unhz/kB+Mf+uR/9DNckbq6aYTNdTGUDAcyHcB9aYs0qq6rK6q/3wGIDfX1oA9U0SwvZbWzsdRNvq3h6Wy8xruVQGtzg/KD144H/wCquY8GBF0LxesbbkFkQh9Rk4/SuUW6uFtzbrczLCTkxiQ7T+HSmpLJGrrHK6K4w4ViAw9D60Aeg+Ebuw8O+DYL3UJLiNr+9Dp5CgsVj9c9s5zWvasNA1rxXqMMayIbeO7hXPDbsn+deTvLI6JG8rsifcUsSF+g7U43VyylWuZiCoUgyHBUdB9KAO81q3i1LVfD/i2zUCO8uIo7pR/BKGA/X+grbk1q4u9c8UaXJDarFbWsux0jw7cdz3615OlxOkflpPKqbt20OQM+uPWgXFwHeQXEodxh23nLD3PegD0200+61HUPB+r2aLLZWtugnlDDEZU5INV9R0+71/whdrpMX2ktrs0owwGUweefqK87jurmKFoY7mZIn+8iyEKfqKWG7uoU2Q3U8SZztSQqP0oA7vQ/D2rxeE9f0h7Mi9kMLJFuGSMn/CtjS0Np4k8MaXIyG7tNPmEyBgdhbkA/lXlwv74MWF9chj1Pmtk/rUaTzJMZknkWU9XDkN+dAHd67D4nuLqwn1XR7W0toLxCJIUCk5bAzg810GuX1xrB8TaBatHBewYeIxqA08eBuUnuf8a8nkvryRdsl5cOM5w0pIz+dNW5uFnM63EolPWQOdx/GgDc+HHHjbTM8fvT/I12elaqmk6EZpsG2l1yaG4U9CjZB/xry2OWSOQSRyMjg5DK2Dn60rTTNH5bTSMm7dtLHGfXHrQB6N4qv00f4o6dcK2IEhijbnjYcg/pUPxBktdJv9H0O2bbb285u5fqz8fkM/pXn8sskrBpZXkYDALMSQPSkllkmffNI8jdNzsSf1oA9Xlsbiy8VeIdfuAiabNZP5U+4bX3KMY/KsbxJ4e1fWNF8Ny6daGdItNRXIYDB49a4R7q5eBbd7mZoV+7GZCVH4dKel/fIgRL65VQMACVgAPzoA7v4bQJOdT8L6ouwxSpcBSejxsNw/l+tSeENRl1Tx/rl/AqyM9tKIFboQCAo+hx+teeLcTrK0qzyLI2dzhyCc9cmkhmmgffDNJE2MZRipx+FAHoSweI5PFWhXmtaVbWUcd0I1MKBQSx74PtWlovia9uvGcegOf3cN5cMXz99drbV/A5/SvL3vr1yu+8uG2nK5lJwfUVGs8yzecs0iy9d4YhvzoA9Q0dtZXwXB/Yun217L9vn3rMgYKu48jJqr4fn1PQbDxLfXlutveJJFcNEuAuGYkgD0xmvPYr28iXbFeXEa5zhZSBmmvdXLh99zM2/AfdITux0z60Ad58WntZLfQZbLAt5EkkjA9GKt/Mmsr4r/8AI4P/ANe8X/oNcs8sjoiPK7KnCAsSF+npRLLJM++aV5Gxjc7En9aAGUUUUAFFFFABRRRQAUUUUAFFFFABRRRQAUUUUAFFFFABRRRQAUUUUAFFFFABRRRQAUUUUAFFFFABRRRQB9MeAv8AkTNI/wCvVP5Vt1ieAf8AkS9I/wCvVP5Vt0AFFFFABRRRQAUUUUAFFFFABRRRQBz0vgjwpJI8kmiWzO7FmJ3ck9e9N/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zb/GujooA5z/hBfCP/QDtvzb/ABo/4QXwj/0A7b82/wAa6OigDnP+EF8I/wDQDtvzb/Gj/hBfCP8A0A7b82/xro6KAOc/4QXwj/0A7b82/wAaP+EF8I/9AO2/Nv8AGujooA5z/hBfCP8A0A7b82/xo/4QXwj/ANAO2/Nv8a6OigDnP+EF8I/9AO2/Nv8AGj/hBfCP/QDtvzb/ABro6KAOc/4QXwj/ANAO2/Nv8aP+EF8I/wDQDtv/AB7/ABro6KAIrO2gs7WK1tYxFDEoVEHRQO1S0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9k=" id="217" name="Google Shape;217;p9"/>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8" name="Google Shape;218;p9"/>
          <p:cNvSpPr/>
          <p:nvPr/>
        </p:nvSpPr>
        <p:spPr>
          <a:xfrm>
            <a:off x="0" y="3"/>
            <a:ext cx="12192000" cy="49287"/>
          </a:xfrm>
          <a:prstGeom prst="rect">
            <a:avLst/>
          </a:prstGeom>
          <a:solidFill>
            <a:srgbClr val="C4CD21"/>
          </a:solidFill>
          <a:ln>
            <a:noFill/>
          </a:ln>
        </p:spPr>
        <p:txBody>
          <a:bodyPr anchorCtr="0" anchor="t" bIns="45700" lIns="45700" spcFirstLastPara="1" rIns="45700" wrap="square" tIns="45700">
            <a:noAutofit/>
          </a:bodyPr>
          <a:lstStyle/>
          <a:p>
            <a:pPr indent="0" lvl="0" marL="45720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Helvetica Neue"/>
              <a:ea typeface="Helvetica Neue"/>
              <a:cs typeface="Helvetica Neue"/>
              <a:sym typeface="Helvetica Neue"/>
            </a:endParaRPr>
          </a:p>
        </p:txBody>
      </p:sp>
      <p:sp>
        <p:nvSpPr>
          <p:cNvPr id="219" name="Google Shape;219;p9"/>
          <p:cNvSpPr txBox="1"/>
          <p:nvPr>
            <p:ph idx="1" type="body"/>
          </p:nvPr>
        </p:nvSpPr>
        <p:spPr>
          <a:xfrm>
            <a:off x="1991544" y="1556793"/>
            <a:ext cx="8229600" cy="45259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t/>
            </a:r>
            <a:endParaRPr sz="2000">
              <a:latin typeface="Arial"/>
              <a:ea typeface="Arial"/>
              <a:cs typeface="Arial"/>
              <a:sym typeface="Arial"/>
            </a:endParaRPr>
          </a:p>
          <a:p>
            <a:pPr indent="0" lvl="0" marL="0" rtl="0" algn="l">
              <a:lnSpc>
                <a:spcPct val="90000"/>
              </a:lnSpc>
              <a:spcBef>
                <a:spcPts val="1000"/>
              </a:spcBef>
              <a:spcAft>
                <a:spcPts val="0"/>
              </a:spcAft>
              <a:buClr>
                <a:schemeClr val="dk1"/>
              </a:buClr>
              <a:buSzPts val="2000"/>
              <a:buNone/>
            </a:pPr>
            <a:r>
              <a:t/>
            </a:r>
            <a:endParaRPr sz="2000">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t/>
            </a:r>
            <a:endParaRPr/>
          </a:p>
        </p:txBody>
      </p:sp>
      <p:sp>
        <p:nvSpPr>
          <p:cNvPr id="220" name="Google Shape;220;p9"/>
          <p:cNvSpPr/>
          <p:nvPr/>
        </p:nvSpPr>
        <p:spPr>
          <a:xfrm>
            <a:off x="1596997" y="1559209"/>
            <a:ext cx="9144000" cy="552432"/>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595959"/>
              </a:solidFill>
              <a:latin typeface="Helvetica Neue"/>
              <a:ea typeface="Helvetica Neue"/>
              <a:cs typeface="Helvetica Neue"/>
              <a:sym typeface="Helvetica Neue"/>
            </a:endParaRPr>
          </a:p>
        </p:txBody>
      </p:sp>
      <p:sp>
        <p:nvSpPr>
          <p:cNvPr id="221" name="Google Shape;221;p9"/>
          <p:cNvSpPr/>
          <p:nvPr/>
        </p:nvSpPr>
        <p:spPr>
          <a:xfrm>
            <a:off x="1394008" y="1017408"/>
            <a:ext cx="9144000" cy="552432"/>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595959"/>
              </a:solidFill>
              <a:latin typeface="Helvetica Neue"/>
              <a:ea typeface="Helvetica Neue"/>
              <a:cs typeface="Helvetica Neue"/>
              <a:sym typeface="Helvetica Neue"/>
            </a:endParaRPr>
          </a:p>
        </p:txBody>
      </p:sp>
      <p:sp>
        <p:nvSpPr>
          <p:cNvPr id="222" name="Google Shape;222;p9"/>
          <p:cNvSpPr/>
          <p:nvPr/>
        </p:nvSpPr>
        <p:spPr>
          <a:xfrm>
            <a:off x="2589420" y="684987"/>
            <a:ext cx="9144000" cy="552432"/>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4975" lIns="44975" spcFirstLastPara="1" rIns="44975" wrap="square" tIns="44975">
            <a:noAutofit/>
          </a:bodyPr>
          <a:lstStyle/>
          <a:p>
            <a:pPr indent="0" lvl="0" marL="0" marR="0" rtl="0" algn="ctr">
              <a:lnSpc>
                <a:spcPct val="100000"/>
              </a:lnSpc>
              <a:spcBef>
                <a:spcPts val="0"/>
              </a:spcBef>
              <a:spcAft>
                <a:spcPts val="0"/>
              </a:spcAft>
              <a:buClr>
                <a:schemeClr val="dk1"/>
              </a:buClr>
              <a:buSzPts val="3000"/>
              <a:buFont typeface="Calibri"/>
              <a:buNone/>
            </a:pPr>
            <a:r>
              <a:t/>
            </a:r>
            <a:endParaRPr b="1" i="0" sz="3000" u="none" cap="none" strike="noStrike">
              <a:solidFill>
                <a:srgbClr val="595959"/>
              </a:solidFill>
              <a:latin typeface="Helvetica Neue"/>
              <a:ea typeface="Helvetica Neue"/>
              <a:cs typeface="Helvetica Neue"/>
              <a:sym typeface="Helvetica Neue"/>
            </a:endParaRPr>
          </a:p>
        </p:txBody>
      </p:sp>
      <p:sp>
        <p:nvSpPr>
          <p:cNvPr id="223" name="Google Shape;223;p9"/>
          <p:cNvSpPr txBox="1"/>
          <p:nvPr/>
        </p:nvSpPr>
        <p:spPr>
          <a:xfrm>
            <a:off x="143805" y="228890"/>
            <a:ext cx="12048195" cy="101434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800"/>
              <a:buFont typeface="Arial"/>
              <a:buNone/>
            </a:pPr>
            <a:r>
              <a:rPr b="1" i="0" lang="no-NO" sz="2800" u="none" cap="none" strike="noStrike">
                <a:solidFill>
                  <a:schemeClr val="dk1"/>
                </a:solidFill>
                <a:latin typeface="Georgia"/>
                <a:ea typeface="Georgia"/>
                <a:cs typeface="Georgia"/>
                <a:sym typeface="Georgia"/>
              </a:rPr>
              <a:t>Why should a teacher address controversial issues in the classroom? (1)</a:t>
            </a:r>
            <a:endParaRPr b="1" i="0" sz="2800" u="none" cap="none" strike="noStrike">
              <a:solidFill>
                <a:schemeClr val="dk1"/>
              </a:solidFill>
              <a:latin typeface="Georgia"/>
              <a:ea typeface="Georgia"/>
              <a:cs typeface="Georgia"/>
              <a:sym typeface="Georgia"/>
            </a:endParaRPr>
          </a:p>
        </p:txBody>
      </p:sp>
      <p:sp>
        <p:nvSpPr>
          <p:cNvPr id="224" name="Google Shape;224;p9"/>
          <p:cNvSpPr txBox="1"/>
          <p:nvPr/>
        </p:nvSpPr>
        <p:spPr>
          <a:xfrm>
            <a:off x="1291430" y="1389819"/>
            <a:ext cx="10468871" cy="481153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no-NO" sz="2600" u="none" cap="none" strike="noStrike">
                <a:solidFill>
                  <a:schemeClr val="dk1"/>
                </a:solidFill>
                <a:latin typeface="Calibri"/>
                <a:ea typeface="Calibri"/>
                <a:cs typeface="Calibri"/>
                <a:sym typeface="Calibri"/>
              </a:rPr>
              <a:t>Controversial issues are significant issues in the life of society:</a:t>
            </a:r>
            <a:endParaRPr b="0" i="0" sz="2600" u="none" cap="none" strike="noStrike">
              <a:solidFill>
                <a:schemeClr val="dk1"/>
              </a:solidFill>
              <a:latin typeface="Calibri"/>
              <a:ea typeface="Calibri"/>
              <a:cs typeface="Calibri"/>
              <a:sym typeface="Calibri"/>
            </a:endParaRPr>
          </a:p>
          <a:p>
            <a:pPr indent="-342900" lvl="0" marL="342900" marR="0" rtl="0" algn="l">
              <a:lnSpc>
                <a:spcPct val="100000"/>
              </a:lnSpc>
              <a:spcBef>
                <a:spcPts val="1400"/>
              </a:spcBef>
              <a:spcAft>
                <a:spcPts val="0"/>
              </a:spcAft>
              <a:buClr>
                <a:schemeClr val="dk1"/>
              </a:buClr>
              <a:buSzPts val="1600"/>
              <a:buFont typeface="Arial"/>
              <a:buChar char="•"/>
            </a:pPr>
            <a:r>
              <a:rPr b="0" i="0" lang="no-NO" sz="2600" u="none" cap="none" strike="noStrike">
                <a:solidFill>
                  <a:schemeClr val="dk1"/>
                </a:solidFill>
                <a:latin typeface="Calibri"/>
                <a:ea typeface="Calibri"/>
                <a:cs typeface="Calibri"/>
                <a:sym typeface="Calibri"/>
              </a:rPr>
              <a:t>Debating controversial issues is part of the democratic process;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1400"/>
              </a:spcBef>
              <a:spcAft>
                <a:spcPts val="0"/>
              </a:spcAft>
              <a:buClr>
                <a:schemeClr val="dk1"/>
              </a:buClr>
              <a:buSzPts val="1600"/>
              <a:buFont typeface="Arial"/>
              <a:buChar char="•"/>
            </a:pPr>
            <a:r>
              <a:rPr b="0" i="0" lang="no-NO" sz="2600" u="none" cap="none" strike="noStrike">
                <a:solidFill>
                  <a:schemeClr val="dk1"/>
                </a:solidFill>
                <a:latin typeface="Calibri"/>
                <a:ea typeface="Calibri"/>
                <a:cs typeface="Calibri"/>
                <a:sym typeface="Calibri"/>
              </a:rPr>
              <a:t>We are bombarded by information on controversial issues on a daily basis. The media often present controversial issues in partial and misleading ways;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1400"/>
              </a:spcBef>
              <a:spcAft>
                <a:spcPts val="0"/>
              </a:spcAft>
              <a:buClr>
                <a:schemeClr val="dk1"/>
              </a:buClr>
              <a:buSzPts val="1600"/>
              <a:buFont typeface="Arial"/>
              <a:buChar char="•"/>
            </a:pPr>
            <a:r>
              <a:rPr b="0" i="0" lang="no-NO" sz="2600" u="none" cap="none" strike="noStrike">
                <a:solidFill>
                  <a:schemeClr val="dk1"/>
                </a:solidFill>
                <a:latin typeface="Calibri"/>
                <a:ea typeface="Calibri"/>
                <a:cs typeface="Calibri"/>
                <a:sym typeface="Calibri"/>
              </a:rPr>
              <a:t>There are new controversies arising all the time – by learning how to deal with controversial issues now students will be better prepared to deal with them in the future.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1400"/>
              </a:spcBef>
              <a:spcAft>
                <a:spcPts val="0"/>
              </a:spcAft>
              <a:buClr>
                <a:schemeClr val="dk1"/>
              </a:buClr>
              <a:buSzPts val="1600"/>
              <a:buFont typeface="Arial"/>
              <a:buChar char="•"/>
            </a:pPr>
            <a:r>
              <a:rPr b="0" i="0" lang="no-NO" sz="2600" u="none" cap="none" strike="noStrike">
                <a:solidFill>
                  <a:schemeClr val="dk1"/>
                </a:solidFill>
                <a:latin typeface="Calibri"/>
                <a:ea typeface="Calibri"/>
                <a:cs typeface="Calibri"/>
                <a:sym typeface="Calibri"/>
              </a:rPr>
              <a:t>In schools, students and teachers regularly encounter controversial situations.</a:t>
            </a:r>
            <a:endParaRPr b="0" i="0" sz="1400" u="none" cap="none" strike="noStrike">
              <a:solidFill>
                <a:srgbClr val="000000"/>
              </a:solidFill>
              <a:latin typeface="Arial"/>
              <a:ea typeface="Arial"/>
              <a:cs typeface="Arial"/>
              <a:sym typeface="Arial"/>
            </a:endParaRPr>
          </a:p>
        </p:txBody>
      </p:sp>
      <p:sp>
        <p:nvSpPr>
          <p:cNvPr id="225" name="Google Shape;225;p9"/>
          <p:cNvSpPr/>
          <p:nvPr/>
        </p:nvSpPr>
        <p:spPr>
          <a:xfrm>
            <a:off x="1" y="6576769"/>
            <a:ext cx="6932246" cy="281232"/>
          </a:xfrm>
          <a:prstGeom prst="rect">
            <a:avLst/>
          </a:prstGeom>
          <a:solidFill>
            <a:srgbClr val="00ABCD">
              <a:alpha val="4705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descr="Shape&#10;&#10;Description automatically generated with low confidence" id="226" name="Google Shape;226;p9"/>
          <p:cNvPicPr preferRelativeResize="0"/>
          <p:nvPr/>
        </p:nvPicPr>
        <p:blipFill rotWithShape="1">
          <a:blip r:embed="rId3">
            <a:alphaModFix/>
          </a:blip>
          <a:srcRect b="0" l="0" r="0" t="0"/>
          <a:stretch/>
        </p:blipFill>
        <p:spPr>
          <a:xfrm>
            <a:off x="301539" y="1703857"/>
            <a:ext cx="837108" cy="837108"/>
          </a:xfrm>
          <a:prstGeom prst="rect">
            <a:avLst/>
          </a:prstGeom>
          <a:noFill/>
          <a:ln>
            <a:noFill/>
          </a:ln>
        </p:spPr>
      </p:pic>
      <p:pic>
        <p:nvPicPr>
          <p:cNvPr descr="Icon&#10;&#10;Description automatically generated" id="227" name="Google Shape;227;p9"/>
          <p:cNvPicPr preferRelativeResize="0"/>
          <p:nvPr/>
        </p:nvPicPr>
        <p:blipFill rotWithShape="1">
          <a:blip r:embed="rId4">
            <a:alphaModFix/>
          </a:blip>
          <a:srcRect b="0" l="0" r="0" t="0"/>
          <a:stretch/>
        </p:blipFill>
        <p:spPr>
          <a:xfrm>
            <a:off x="304199" y="2728673"/>
            <a:ext cx="915766" cy="915766"/>
          </a:xfrm>
          <a:prstGeom prst="rect">
            <a:avLst/>
          </a:prstGeom>
          <a:noFill/>
          <a:ln>
            <a:noFill/>
          </a:ln>
        </p:spPr>
      </p:pic>
      <p:pic>
        <p:nvPicPr>
          <p:cNvPr descr="Icon&#10;&#10;Description automatically generated with medium confidence" id="228" name="Google Shape;228;p9"/>
          <p:cNvPicPr preferRelativeResize="0"/>
          <p:nvPr/>
        </p:nvPicPr>
        <p:blipFill rotWithShape="1">
          <a:blip r:embed="rId5">
            <a:alphaModFix/>
          </a:blip>
          <a:srcRect b="0" l="0" r="0" t="0"/>
          <a:stretch/>
        </p:blipFill>
        <p:spPr>
          <a:xfrm>
            <a:off x="349085" y="3998861"/>
            <a:ext cx="965053" cy="965053"/>
          </a:xfrm>
          <a:prstGeom prst="rect">
            <a:avLst/>
          </a:prstGeom>
          <a:noFill/>
          <a:ln>
            <a:noFill/>
          </a:ln>
        </p:spPr>
      </p:pic>
      <p:pic>
        <p:nvPicPr>
          <p:cNvPr descr="Icon&#10;&#10;Description automatically generated" id="229" name="Google Shape;229;p9"/>
          <p:cNvPicPr preferRelativeResize="0"/>
          <p:nvPr/>
        </p:nvPicPr>
        <p:blipFill rotWithShape="1">
          <a:blip r:embed="rId6">
            <a:alphaModFix/>
          </a:blip>
          <a:srcRect b="0" l="0" r="0" t="0"/>
          <a:stretch/>
        </p:blipFill>
        <p:spPr>
          <a:xfrm>
            <a:off x="295360" y="5028339"/>
            <a:ext cx="1072501" cy="1072501"/>
          </a:xfrm>
          <a:prstGeom prst="rect">
            <a:avLst/>
          </a:prstGeom>
          <a:noFill/>
          <a:ln>
            <a:noFill/>
          </a:ln>
        </p:spPr>
      </p:pic>
      <p:sp>
        <p:nvSpPr>
          <p:cNvPr id="230" name="Google Shape;230;p9"/>
          <p:cNvSpPr txBox="1"/>
          <p:nvPr/>
        </p:nvSpPr>
        <p:spPr>
          <a:xfrm>
            <a:off x="0" y="6247012"/>
            <a:ext cx="12048195"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no-NO" sz="1800" u="none" cap="none" strike="noStrike">
                <a:solidFill>
                  <a:schemeClr val="dk1"/>
                </a:solidFill>
                <a:latin typeface="Calibri"/>
                <a:ea typeface="Calibri"/>
                <a:cs typeface="Calibri"/>
                <a:sym typeface="Calibri"/>
              </a:rPr>
              <a:t>For more details, see the video “Teaching Controversial Issues – What, why and the key challenges in the classroom” of this course.</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Θέμα του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2021-01-29T18:35:38Z</dcterms:created>
  <dc:creator>Elizaveta Bagrintseva</dc:creator>
</cp:coreProperties>
</file>